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BE59-CD79-5604-F9F1-AFE0E2B7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C179B-FFDB-29E4-5CB4-C37F0AAB4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42BDE-BEA9-A1EF-B23D-EF0991AF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905C-316A-E2F2-7460-B770DEA3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3C950-6C49-CBBE-B4DA-1224B5C4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A7E5-8C09-37EB-F6B1-F69DD6A3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C9DAE-5198-96CD-D385-4FA63D10B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C812-8314-5F7F-594B-81956FC9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919E-40E3-1789-7F9D-CFFF987E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DF15-B44F-5042-E05C-9FA0F53F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ECB91-540B-CCC4-B9DC-B77DEB478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EA4F0-9E9F-30F9-2A3F-B0428DF11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2EF5-6DB7-762E-EE50-29EFCAA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43B7-666B-34D6-89CD-7CDEBDD9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5E3DE-F1DB-2C08-29B5-EDB5CE38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1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1ED2-6F91-C70B-C456-5F240BB0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7AEE-D499-FD72-575C-7F5B62076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FB380-43C6-81C1-EA2F-BA762D59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96BB-3C4A-A40D-C420-6D6DE660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4BEE-D8C4-D766-A12A-4CFA3FAC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5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3E23-B168-D4D9-E623-220EE5DB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52A20-4BC9-AA38-DBEF-E118F0EAD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CC4D9-B2B2-0399-9751-B70DEA3B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BEDEF-EB9A-CCA1-F7EF-57D53A5A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EC04-7DB1-4679-27EF-493AAF98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2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B4A0-2F58-D418-073D-4923F882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DEBB-B59F-7A82-8A94-7E752744A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BAEA9-2D2C-2033-D855-AB9803B3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2966-EE75-796A-54D3-80D62F88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7707-C5C9-C158-5B77-56FC2590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894FD-2B10-FB31-20C5-EFEE499E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1283-576F-A649-2AF5-EA840945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EBEA9-D798-70BB-095F-5B4F331F7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D9CE-C0F2-E56E-17C2-4E9C68D35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12AB7-3867-2D26-1A7F-496376F87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E54EC-1CF8-2DFB-21F7-0EFDCB262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F99A4-2E9D-5BBA-DFEC-0F8C7072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8EE04-CEFE-C7C6-0101-9488025A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39E81-E138-B9C9-C723-D3486731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3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40E0-E6B3-6B3D-B489-192AB3C0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4854-58B5-9467-5205-1DB5E64B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5C04A-4BDA-CDD0-9184-92DBE50A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8715D-CA74-4191-19F9-AE738D6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8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8F2EC-31A2-F619-0255-37138352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D425F-2889-C111-5725-B07C20C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D1782-DFBF-93F2-EF17-C43F60C7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0283-9D60-E994-F728-6AE052B4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A2E2-441D-E77E-9DCE-864CA90D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91B0-B9D7-2A43-8601-ACA78455E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5CA3A-2840-13AD-4610-C5A311CF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2F0DB-D483-8AA2-1521-7EAAB460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C47DC-0A9F-A31F-9B78-C1AF5197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AFC8-7C26-73F4-E990-3D512DE7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1D542-E004-0717-BB9E-675ED5666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C1D6A-2202-4102-C49C-CA373D8E8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96DD7-7D89-4B8B-7FA3-8B07EB46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79397-C571-03FB-B941-A1B03E37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6FA4A-FCCB-DB95-E261-EB011A12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2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A2809-D091-A4EB-B73F-1411E0A3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3EEC8-C27A-10AC-2D9A-04FBBFB6F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4CC3-9025-BFDB-783A-CAF07866F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6BB97-1822-4EC5-AEFC-29375D8CBA5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FCD7-9226-213D-47C0-3022E84FC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98532-07FE-0E68-E8E8-0294B66D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DD07B-657B-498A-8744-69FE7DC31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A67B-3DDD-6D9B-FBCA-B1AFB74C6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D083C-E3B5-3457-0533-FB632C17F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itting in a house&#10;&#10;Description automatically generated">
            <a:extLst>
              <a:ext uri="{FF2B5EF4-FFF2-40B4-BE49-F238E27FC236}">
                <a16:creationId xmlns:a16="http://schemas.microsoft.com/office/drawing/2014/main" id="{4E8B7ABC-C7D6-9483-4624-F63293CF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F1A7F-0FF1-9C4D-4D53-E0093240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3C97-3A08-13E5-684D-BBFCE3FFF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82E2E-0FBF-D828-3F2F-4494E6E0F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66026-28D5-DEDA-7025-43FDAB57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16D2-5FDB-F734-0A50-C65095361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A92F-DCBB-BC92-B5F0-8D0A9A020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C1D4F-794E-A290-90A4-26C2B5C13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EFE65-F05E-DEC9-C353-AB2581865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80DC-2E70-D99D-1BF2-88D09379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90A5-5AD1-3434-0DA4-0F836B704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5BEBE-71A1-BCFE-E8C2-B58AA3DF2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2967C-36DD-25F8-47C8-E877721E0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3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B989-1B8D-7DDB-AC47-F246AC248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15F-400F-D364-AA6D-09AF0C612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E8488-4070-4D8B-992A-8F08BAA18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C173-9697-C52D-D797-0998F167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2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794B-D02F-1316-8161-651126FF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3664-3242-A786-37F0-FF54A21C5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45653-D3BD-946E-E132-EFE02F66D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606C8-2C6E-438A-C859-9E66D1B73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5F4A-F818-F4B9-720B-180826E5E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C1DC-4460-AE98-CA69-CE82EB39D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EE58E-72E9-C0F0-B570-7701F51A9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3E58B-061C-D6AF-E770-A2709CEC4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6799-9F81-8300-63F3-69F64C1C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4195-7695-4FA9-3582-84157BE98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63147-4BE5-6A8B-3E8B-0648885BB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sitting in a house&#10;&#10;Description automatically generated">
            <a:extLst>
              <a:ext uri="{FF2B5EF4-FFF2-40B4-BE49-F238E27FC236}">
                <a16:creationId xmlns:a16="http://schemas.microsoft.com/office/drawing/2014/main" id="{E7D1EAC0-21DF-C48C-E2E6-CAEF23471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0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2025-01-15T21:33:15Z</dcterms:created>
  <dcterms:modified xsi:type="dcterms:W3CDTF">2025-01-15T21:35:27Z</dcterms:modified>
</cp:coreProperties>
</file>