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FAE32-2A99-DBBC-52A1-43C70EB1D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742BA-19B5-2F47-0EC9-BB6D98DCB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46936-6C6C-485A-9121-18B232C7F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6C45-5B92-44CD-BD22-6FBF580E4780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42A0F-8503-2F10-92DC-3ACEE3029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C8114-13ED-40AB-3B48-181FF619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A045-EF65-4A09-B546-0C771FAAC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675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525E8-1A7C-BD50-E36D-EE4C3E97D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9CABC5-6573-5BE2-0759-64ADEE922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28EB1-3F28-135D-D1B6-C76777E79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6C45-5B92-44CD-BD22-6FBF580E4780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B825B-247E-DA90-334F-7B8999739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9F1DB-C658-63E2-5E98-347FE3CAF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A045-EF65-4A09-B546-0C771FAAC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82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A91292-A2BA-0EBE-CCF3-552EB55BD6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C030C4-BD91-21EE-AF58-6215F60DD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BE8F1-5BB6-6768-C723-3920D2853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6C45-5B92-44CD-BD22-6FBF580E4780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385C2-C6BA-C444-5D41-6FE6B52B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751ED-7AE9-F119-8247-CF7AC528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A045-EF65-4A09-B546-0C771FAAC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22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D743E-3EEE-5FFF-15ED-FAD206364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12893-5C19-A2AA-5050-BF14A9871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72C47-E125-A88E-656C-69F55FB6B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6C45-5B92-44CD-BD22-6FBF580E4780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D7553-8447-2674-F390-B49289C03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D8A46-D267-46FF-486B-A4CFB5A66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A045-EF65-4A09-B546-0C771FAAC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65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9B25C-89CE-E4D4-F9B5-8A8AC71E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32B9B-068F-65E9-8AFF-FAA12E16F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13435-A1D6-E960-AF3B-33DB608F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6C45-5B92-44CD-BD22-6FBF580E4780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1A316-6C5B-EE3D-3F73-16E227BB9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5DBC0-8A24-AFA2-AA3B-4314FED1D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A045-EF65-4A09-B546-0C771FAAC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9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4350C-6F43-D827-9BD8-5D307B9AF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FA941-D493-0EFF-C13B-C4170A8E3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9BEF8-9D83-6D2F-2742-453A6016A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DCF59-84A5-E51F-4205-A8E4E58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6C45-5B92-44CD-BD22-6FBF580E4780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A34DA-42F3-D7CE-CAB4-3C31E149A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32489-C4E9-8BB8-ED1D-1C439791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A045-EF65-4A09-B546-0C771FAAC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584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E706-F9D6-B9CC-0E48-2305BC116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2EF9D-94B7-9749-C677-B6140D831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23754-946D-EA3D-208F-EFA6F27F7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B57F2-2D28-CF89-5340-B61EA51DCE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DDCB4F-5312-8072-4B94-A9F2739D11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F26A24-625C-7AFF-5E4E-D56823D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6C45-5B92-44CD-BD22-6FBF580E4780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7A9BA-57B0-5A8C-C7E9-18E7540F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EC2192-437C-F0E8-B087-86C4A34FE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A045-EF65-4A09-B546-0C771FAAC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12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EC9B9-1046-0B89-B762-8316A328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C0E224-D232-963B-D438-29F7A0AD9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6C45-5B92-44CD-BD22-6FBF580E4780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DDAA5C-E544-96B3-21F0-F3B104F7D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0882FC-0E7C-D658-52AA-C12FE2850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A045-EF65-4A09-B546-0C771FAAC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123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54BFDA-46AB-B19A-6D17-E805F5524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6C45-5B92-44CD-BD22-6FBF580E4780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F400AB-0ACC-DEB8-2BDF-E3E08162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7C8D2-FDAB-94D9-7CD0-62511BBA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A045-EF65-4A09-B546-0C771FAAC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80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522A-58CD-35FD-8123-83D165218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18531-DE74-E0BB-4B9D-DF908BE74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AF1B2-F363-0298-C836-D48916099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6EB34-AB85-BF53-A40A-3B2F6D4DA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6C45-5B92-44CD-BD22-6FBF580E4780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5D9B0-19A9-563D-2B59-B75070888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14722-4FC6-A22C-F4C6-59F22605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A045-EF65-4A09-B546-0C771FAAC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15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A14E7-DDB0-83B4-AB46-02247DA8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1405B1-2770-C0AE-4573-CD000856F7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21685-9C04-3F21-6092-030A6891A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79B2E-ADAB-5DB6-A69C-0C105392C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6C45-5B92-44CD-BD22-6FBF580E4780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45735-C35E-6821-8272-303EF8C2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09C92-AEBC-A005-B43B-E8E12DFA2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A045-EF65-4A09-B546-0C771FAAC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42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2E83DA-EEC5-0356-A3F3-03A32614C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5128F-42D3-BCE1-498C-ABEAF8F3F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AEB73-1713-53CA-B958-08CDB570D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426C45-5B92-44CD-BD22-6FBF580E4780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30CE9-47E4-06CF-2A5D-641D185A38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1C064-09DF-71B6-CF39-6B846FD77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01A045-EF65-4A09-B546-0C771FAAC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56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3ECBC-8F12-EB85-0FA8-0313577D90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2536E7-3B82-126A-8D7E-6147103108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her fist raised&#10;&#10;Description automatically generated">
            <a:extLst>
              <a:ext uri="{FF2B5EF4-FFF2-40B4-BE49-F238E27FC236}">
                <a16:creationId xmlns:a16="http://schemas.microsoft.com/office/drawing/2014/main" id="{B6AF513F-E1D8-D060-98D8-CC2DB6D4A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5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3655F-059E-0404-E869-B13FA8C33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1AF5E-C519-7295-02FB-2516CF510D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F08D0-039F-9C64-CD8A-114CDC5BCA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CE98A1-C1D3-3C40-C732-673533670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15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E8040-C427-C9B5-3591-28F4F1592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B8C74-6405-948A-74FA-4782568195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C4032-D811-FE5F-FB81-C42913B2F1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her fist raised&#10;&#10;Description automatically generated">
            <a:extLst>
              <a:ext uri="{FF2B5EF4-FFF2-40B4-BE49-F238E27FC236}">
                <a16:creationId xmlns:a16="http://schemas.microsoft.com/office/drawing/2014/main" id="{9CDE5EA2-B24F-E1C4-7A65-02BA41ACA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6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9FE4F-10FF-C5A8-2564-96CA52870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93C6-755A-4420-A169-A82239048D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B73198-BB40-B081-DBFE-26F51A9DBA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her fist raised&#10;&#10;Description automatically generated">
            <a:extLst>
              <a:ext uri="{FF2B5EF4-FFF2-40B4-BE49-F238E27FC236}">
                <a16:creationId xmlns:a16="http://schemas.microsoft.com/office/drawing/2014/main" id="{8F4E016C-E9EE-7217-41D8-408297231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nk symbol with a green background&#10;&#10;Description automatically generated">
            <a:extLst>
              <a:ext uri="{FF2B5EF4-FFF2-40B4-BE49-F238E27FC236}">
                <a16:creationId xmlns:a16="http://schemas.microsoft.com/office/drawing/2014/main" id="{08C67B4B-2E12-DB40-E939-86F4FB7CB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7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87177-FD0A-6774-07AE-0C29F5DAE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11435-D74C-823A-B4B1-2E7A4187D2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402D63-B346-6CCA-90E7-C5AB3A87E3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her fist raised&#10;&#10;Description automatically generated">
            <a:extLst>
              <a:ext uri="{FF2B5EF4-FFF2-40B4-BE49-F238E27FC236}">
                <a16:creationId xmlns:a16="http://schemas.microsoft.com/office/drawing/2014/main" id="{0A08049F-A2A5-FF0F-EB9B-1C8C0DF5C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nk symbol with text on a green background&#10;&#10;Description automatically generated">
            <a:extLst>
              <a:ext uri="{FF2B5EF4-FFF2-40B4-BE49-F238E27FC236}">
                <a16:creationId xmlns:a16="http://schemas.microsoft.com/office/drawing/2014/main" id="{99A9590C-40CE-083E-933D-26A6CFB31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7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FDB43-99BF-4F1D-88E3-0490D354F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0466A-2059-A5A0-F38C-EA23E4F7C0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AA3F67-C671-2792-72A4-64D837CC60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7736C3-9D1F-10A5-FEE0-DD299F992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1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1A08A-252F-F0A2-83CF-9CD99D52E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6B0CA-0691-0E0B-2223-A3BB284115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22540-2916-E2A5-5B69-B3449D86D5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BC02B3-A930-7B72-4806-979D61CF4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06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AB22D-3BB1-FFCA-ACBF-725F5BCEB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37EBD-39E8-031F-D57D-F3BF623CDD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C922C0-F7EF-FF1B-E6BD-4C2D2EC5B2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BCCC11-B0CD-B7E0-2A92-BC3CDA11C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6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AE4BC-AB1D-6F5E-C5DA-C2E6DA5B6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1B82B-1A1C-A705-F60D-D5E2430E71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B77A2-35C3-57BA-AED4-E8A948F618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C5A5A8-3BEF-0652-697E-E55CA6567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46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9D528-C5E3-C329-D545-E07DB6FB2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12D3E-F486-391F-A0B3-47B211509B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F7500-1D3E-E1D8-F3B7-9C4F4521F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7E6029-D97B-A8DF-39ED-EFA18CF29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28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AEBE7-1ADC-1692-5FBF-4087CCB5A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2995B-3AC8-C867-C462-B9D8932977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A4A8DA-D904-F7B6-2061-00D43CA1EC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F4E272-9212-1233-4D00-EF75FF992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76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Craig Gelling</dc:creator>
  <cp:lastModifiedBy>Craig Gelling</cp:lastModifiedBy>
  <cp:revision>1</cp:revision>
  <dcterms:created xsi:type="dcterms:W3CDTF">2025-01-15T23:22:10Z</dcterms:created>
  <dcterms:modified xsi:type="dcterms:W3CDTF">2025-01-15T23:24:27Z</dcterms:modified>
</cp:coreProperties>
</file>