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C2EE6-13EB-E942-6523-68AED4825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D9108-E396-ED36-9742-B0C0EE9BB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F8E43-46B5-754A-638A-DEB43B78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4848-5767-49E0-AFFD-FA415F906B79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900E1-F342-80C0-A873-EC78143CF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C4F1E-597A-E262-87EA-F016C2307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CD67-A5CA-416E-98E3-FC6479C03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04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39FE1-1BA8-0629-45A5-5E297B6C4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B1D52A-7DEC-4F5A-377A-E85494312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06EE1-5612-79D2-9DC1-E7FBBC389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4848-5767-49E0-AFFD-FA415F906B79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72D48-429C-7721-5F15-9E2D43C8C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A1F12-CE84-DCB0-EF38-B496FEE1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CD67-A5CA-416E-98E3-FC6479C03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BD4539-7A93-43F3-6E56-D81B437A29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7452AC-E470-5448-B019-170B6FBAC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7EBCF-0F3D-C1EE-7819-4940969AE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4848-5767-49E0-AFFD-FA415F906B79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A6AD1-115A-DC97-7260-C75D07F1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2EAC7-3EE4-1186-415B-3239892E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CD67-A5CA-416E-98E3-FC6479C03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7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9377B-D20B-012B-73A3-D1A2827F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F4FFB-7921-97DF-C25C-12A69183C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C7421-36BD-70BD-ED79-6039B3A1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4848-5767-49E0-AFFD-FA415F906B79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C45BD-AA36-AA9D-9CF2-9AE2DEB8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A4508-3440-6CDF-969E-B6977E85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CD67-A5CA-416E-98E3-FC6479C03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72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C4F0-C7CF-2683-C2E8-489B03BC1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A1F5D-7F57-C76A-3F8A-0561230E3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7DCD1-9B81-F66F-CBB6-4BB7E8E4C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4848-5767-49E0-AFFD-FA415F906B79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2F960-6CEB-7914-F5D8-A1129253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F10B3-ED2B-5652-34DA-ABE1D1FAD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CD67-A5CA-416E-98E3-FC6479C03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51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7417-C578-A71C-F30A-DD7477E7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AEA01-CC4C-2A7B-FB0E-20B0035143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E2F74-2B29-A3D6-A103-0C1628209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EC6AA-55EB-8703-93FB-D7F693E26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4848-5767-49E0-AFFD-FA415F906B79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61AA1-4C48-5BBD-38F8-9EE1494A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CFE90A-7638-3DC3-C734-BCB3BC746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CD67-A5CA-416E-98E3-FC6479C03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9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949BB-7F41-6E07-F768-764124696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AB4E2-082E-394D-51E4-598D0A5F8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80796-1A57-885C-E2A6-575A66FEB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EA1D7B-CA08-EA92-E9D4-98DA19BD4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1A2765-CA91-F38E-CC10-A568C37BE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E9884D-5F01-DEEE-4F8E-153542C0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4848-5767-49E0-AFFD-FA415F906B79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200250-51F5-A229-A95F-41FC31999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487B7-36CD-6201-C19F-AAD98201C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CD67-A5CA-416E-98E3-FC6479C03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63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161B1-4FE5-1967-9E7D-DF1795DB3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C824F-DB51-BB89-7F2C-DDB01385B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4848-5767-49E0-AFFD-FA415F906B79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BF74D-8215-B6F0-13FD-39D6501FF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106C16-31EE-9164-6D5A-F850E693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CD67-A5CA-416E-98E3-FC6479C03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548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AEF105-C9BE-BB1C-C0E6-70EDD0712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4848-5767-49E0-AFFD-FA415F906B79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0BA28-C040-EDB2-8BB0-C767A27C7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2B0BA-2428-5479-9F79-746B9254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CD67-A5CA-416E-98E3-FC6479C03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0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9247-9DD5-1FA0-C09F-7BF68EC8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1B3A0-ADED-1C7A-CEA7-95CD2A21E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003B8-6AB5-E536-BE61-FE3895066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58A4F-4F5A-56C6-801D-B11558887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4848-5767-49E0-AFFD-FA415F906B79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67279-D40F-9547-6531-39A6BA287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00934-1E8F-48FE-6639-C6137A20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CD67-A5CA-416E-98E3-FC6479C03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12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A5F63-B270-3027-E75F-33C86C94F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C694D-AF52-7C1F-A095-27BB395FA0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9A6E2-0813-0368-7465-D10700FF59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51598-F367-020D-EF5D-6A425BEBA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4848-5767-49E0-AFFD-FA415F906B79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331A0-633D-78C9-EBCF-D757A79C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B89B1-EA58-0B05-BC71-7939CF681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9CD67-A5CA-416E-98E3-FC6479C03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31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C42CF-394F-2EE5-C692-06E6CE2F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FB012-EDDE-6907-7F57-513AABC43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F9AC0-6897-A83D-217D-E1AE7DF72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74848-5767-49E0-AFFD-FA415F906B79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E27F5-3E8B-9707-677F-FD0A3F050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D6AE0-0F1C-4CB4-4929-4018CF3C3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29CD67-A5CA-416E-98E3-FC6479C038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107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5F70F-F620-1747-5381-28B50FF63B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3A3B8-E422-DB86-4BA1-4F137617ED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EBFAE9FE-7C8E-954C-42E5-5BA6A441D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1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09810-8D8E-14AA-7BCF-72DDD03B1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2B46-6774-891E-C7F3-F5C3BC7CD6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0315D-A037-E158-589F-BF0787533F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25751-EEEF-7948-999D-D7B95D225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67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DA720-A930-1701-6150-F8667E387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0788-6177-B63D-F143-525539C75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483080-0CE1-CD73-1B28-F0034EFE0F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0F754-AF4B-F5A3-6CF1-17401CD30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07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FF5C6-412C-EB21-AAF7-7EAF11450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E770B-A3EF-615C-97B7-80C0D167DD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67FD9-826C-5371-637B-696E76F88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C640ED-CDB2-1204-C25E-481C64BD1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13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E7935-C98A-9B8E-D789-8303174C6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875D7-F3B4-FB55-9D57-A2ADE50E3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795061-A66C-862C-47ED-CAC5B1F38D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B4C60-385F-0BF1-975D-A9E4D1F4B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11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09672-DA23-B21D-B762-C94F4EFED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3B792-9E37-A83A-97B2-8011CF20A6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5E61E-F4AF-628E-58E7-795CBCDE00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12861-E65A-C21C-AE03-8606554B7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25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AFFE7-A3F8-159A-FD69-7E19A6500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AF79-3356-BC20-4658-C63EE8384A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D683B-BD3E-F3B0-88D2-4181805D7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FECCC-6A33-1F6D-D56B-2FCE1AFBE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4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F8725-3F76-1729-F5B9-14C2E1462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73DB-4631-01B3-A8B5-678562FD2D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FD7899-2994-5B80-AAF3-F04497EABC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A48FFFB0-037E-86CC-8608-16CA4D1B0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58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2025-01-12T22:23:00Z</dcterms:created>
  <dcterms:modified xsi:type="dcterms:W3CDTF">2025-01-12T22:26:25Z</dcterms:modified>
</cp:coreProperties>
</file>