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86EC1-3D9C-0936-4A87-DF562355F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3BF28-C4C0-90A1-1054-E3B048867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15196-BA92-A66B-A73B-F08018C4C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2159-49E8-4CD2-A4B6-F8943750CD8F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3E202-DC1E-15AB-EE58-1A903DC0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6056C-DBE5-53E7-3A48-04EE8518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39B-4C8F-4D44-996D-09FA1FA3D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95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A1AB-A0B8-5705-1BC2-248900945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43BF6-3F59-5262-7552-63106C0C0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C7218-43E0-0A4E-5620-85A4E4578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2159-49E8-4CD2-A4B6-F8943750CD8F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13BD6-BC5B-E474-FBB7-2C29169EB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AE299-26DC-C595-A9E9-ABD1C881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39B-4C8F-4D44-996D-09FA1FA3D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64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9DA406-06DC-5756-F61A-93B0FFDEE5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BF5A6-9211-D566-7398-A2152D91B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C97EC-A92C-53FE-48F0-3208C7707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2159-49E8-4CD2-A4B6-F8943750CD8F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243BD-DD2F-9CEA-2876-F361ECE9C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4B845-0648-C2C8-E9FA-F0367793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39B-4C8F-4D44-996D-09FA1FA3D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6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22B40-6486-5B02-1BD6-D99B3DDC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4A659-7BA3-1686-F57D-0C8AF7D38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DCE4A-33F3-D2F0-289A-CAADBB427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2159-49E8-4CD2-A4B6-F8943750CD8F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9DA6C-4AA9-6CF0-129F-DC8A779A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C49B-C4E4-9BF7-2C39-288174542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39B-4C8F-4D44-996D-09FA1FA3D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9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530B6-F047-B289-AB17-D6067F84E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75661-5730-FCEE-A7CF-D4394FEA1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2CA87-372F-E6F7-A6AC-9D635527D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2159-49E8-4CD2-A4B6-F8943750CD8F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8F7CE-BBC8-0B9E-E58B-7463E1059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04042-77BA-7666-AA1A-16007FD4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39B-4C8F-4D44-996D-09FA1FA3D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08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DD708-4F00-29AD-A642-FD2E8CB74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EDDBE-B676-3BA9-BDD1-17C0FF33B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BE019-04DB-2486-0423-D8E61FAA3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73AB1-76E7-D3D3-3E31-6814FABF9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2159-49E8-4CD2-A4B6-F8943750CD8F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4789D-14FE-477C-AA70-AF98F998C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53AC3-7621-920A-C952-9561D50C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39B-4C8F-4D44-996D-09FA1FA3D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77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4C23E-43F3-40E2-385B-098600168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407FE-A8AF-9D77-D797-511414EFD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30997-509D-A5B9-8EEF-702696AD9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29E874-EF8F-43A9-7D4E-B421C1A8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8F1FE-B2C9-4E00-19F2-5CA5130CE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DADC9F-EDA7-C8F0-18F0-AE916517A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2159-49E8-4CD2-A4B6-F8943750CD8F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B31EBA-12E9-F3CF-47D4-D571DD90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E2C26-C3BB-9A17-D12B-79DF6F502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39B-4C8F-4D44-996D-09FA1FA3D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45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DB57-AB65-04B7-4C05-C8448A2E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F1E22-6A6E-9EF4-38E7-F2151DE0D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2159-49E8-4CD2-A4B6-F8943750CD8F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8D2A3C-DB31-E0DF-97C7-07A6CB65D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247BE-45A9-E599-DB6B-13DC2E28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39B-4C8F-4D44-996D-09FA1FA3D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87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6B24AD-48F9-6E31-06C2-B04EA08A1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2159-49E8-4CD2-A4B6-F8943750CD8F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B65AE6-07F8-61F9-BF7A-8D2E11853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5F0A6-A180-E870-5562-58FABF18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39B-4C8F-4D44-996D-09FA1FA3D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81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B81A1-C051-79CD-0403-29784650C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E9BFD-9F56-BC22-E399-792D98925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DC01E-638D-5A35-B4E4-A412A7FCE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1DEC3-788A-CA92-13AC-A30012A3D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2159-49E8-4CD2-A4B6-F8943750CD8F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EBB3E-231F-8A4E-B5BD-3A9C5AF73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85505-2B37-67B6-096F-D0FACAEC8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39B-4C8F-4D44-996D-09FA1FA3D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01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B7F6C-1FD8-25D2-C17B-FB582AAC5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4F8A8D-9ECE-C1DB-D0D2-AD54FCB21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D1F53-D3BF-3403-24D0-9B6B16A6C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22EA6-6425-58B5-C61D-11F12E100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2159-49E8-4CD2-A4B6-F8943750CD8F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42BCF-3D55-04CE-AFAD-EE7C3E054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48F26-B4BC-6A0A-5A3B-1C4587DF2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39B-4C8F-4D44-996D-09FA1FA3D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90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9F69DC-21A1-8FD3-AD7D-265673945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BFADC-63C6-D21A-E7C3-D88511B69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9CB1D-B3FE-CBF8-35F4-24531D5E6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292159-49E8-4CD2-A4B6-F8943750CD8F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B38DE-5B83-CA57-2539-2DC1096A9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1B1D9-2CBB-AFFE-EDCA-FAE90F95A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EDE39B-4C8F-4D44-996D-09FA1FA3D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39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8342B-F72D-0276-F0D7-0991FAF499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B37634-CF08-926D-5E6A-D29A7B94BA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his hand up&#10;&#10;Description automatically generated">
            <a:extLst>
              <a:ext uri="{FF2B5EF4-FFF2-40B4-BE49-F238E27FC236}">
                <a16:creationId xmlns:a16="http://schemas.microsoft.com/office/drawing/2014/main" id="{57930FD5-BD7F-AF94-98AF-3071E6048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80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68ACE-A3B9-495B-C847-0EC3D8E96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3447B-3B2D-E190-217C-34740B1F83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B021B6-B298-88F6-3464-0AC7F0CBAE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06BBB-1DFA-C028-C8F1-D99166E85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68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1E273-1C98-B5B9-A6ED-0D7ADB54F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B1E92-0FFD-9026-856E-27E0CBCFD2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DF6C0F-90C7-C6B2-AD7B-0E51EC76AF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E1CE5E-E81D-4D9B-0E08-D46B6FD78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4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C4F51-1B43-1E31-5EAB-1D8A7E0A1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6BB5-0C4F-8995-666D-C99424ED6D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EF042-E690-E492-1BBC-B46AE56347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his hand up&#10;&#10;Description automatically generated">
            <a:extLst>
              <a:ext uri="{FF2B5EF4-FFF2-40B4-BE49-F238E27FC236}">
                <a16:creationId xmlns:a16="http://schemas.microsoft.com/office/drawing/2014/main" id="{0903C519-CEB9-D712-73FC-007D5E8B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4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91C24-D521-5A4F-B53F-07507E50C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9BDCC-EB9C-508B-8DA6-618859C3E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DC6EB-A268-9625-56E4-660AE28CD3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C340AB-D8BF-C68C-D036-8296C2608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07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3EFF9-8200-17B9-E803-2787C5F4D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7FDA7-DAD1-F272-FD7A-4DCEA0CF6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BE642-7BED-3FE5-65E5-526B0768AC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457B3-CFCD-3B43-328B-179278145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6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67B88-CE7E-5AC8-B095-BEC3004AA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FB0EA-D6C9-7919-AE62-3BFD98116B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50A41-7F12-66E1-A405-FFFA3AC5A4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0B1106-83F7-D6BE-B1CF-865F6A200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71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568A8-01B9-6F37-0489-7C21A2DB9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EF6C-4A90-BC69-98DF-B0CE190777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8600B-886D-8D89-6B68-8706E08F01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D2AE4-36D6-480F-5A3D-EB9888B59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99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3E81D-03FC-2ADF-8C9B-B7A5E908A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96EB-46AB-FDEA-A03E-9B4FDDA5D6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251AF2-74B4-79A7-A899-A303D011B4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D7CA84-3DF8-BA58-B28A-44549048D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1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FA9B5-85E8-D0AF-2FF9-C17CD5AFB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E66AF-99F5-30CE-ED56-9A7B2A1E1B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0AEF4-041F-8BA5-A11B-EEC763D1E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2E6F45-0163-AFB5-B9C4-CF1D9FACC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80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91FBD-8090-3F42-127C-B70A53E05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0EF2C-5097-29A4-C9C8-339F4CEFF2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61CB3C-978F-61A7-3F50-BBAEA9FC57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D0196-86BB-00A7-5C59-5C2BF9597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CA81A-D6ED-3B98-1F1F-75C8AB43B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3CFA5-680D-9E1B-FB1C-5589AF5EC3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B3851-A993-77B8-C09D-2D61E25247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2D3E44-872E-42E9-F57C-3A4941136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53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Gelling</dc:creator>
  <cp:lastModifiedBy>Craig Gelling</cp:lastModifiedBy>
  <cp:revision>1</cp:revision>
  <dcterms:created xsi:type="dcterms:W3CDTF">2025-01-10T23:03:28Z</dcterms:created>
  <dcterms:modified xsi:type="dcterms:W3CDTF">2025-01-10T23:14:32Z</dcterms:modified>
</cp:coreProperties>
</file>