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Gelling" userId="4fcfd7cb342bb85c" providerId="LiveId" clId="{1A0A74F4-AADA-445C-9795-BF952E7DDF5F}"/>
    <pc:docChg chg="delSld">
      <pc:chgData name="Craig Gelling" userId="4fcfd7cb342bb85c" providerId="LiveId" clId="{1A0A74F4-AADA-445C-9795-BF952E7DDF5F}" dt="2025-08-27T09:05:24.287" v="2" actId="47"/>
      <pc:docMkLst>
        <pc:docMk/>
      </pc:docMkLst>
      <pc:sldChg chg="del">
        <pc:chgData name="Craig Gelling" userId="4fcfd7cb342bb85c" providerId="LiveId" clId="{1A0A74F4-AADA-445C-9795-BF952E7DDF5F}" dt="2025-08-27T09:05:21.456" v="0" actId="47"/>
        <pc:sldMkLst>
          <pc:docMk/>
          <pc:sldMk cId="159677734" sldId="263"/>
        </pc:sldMkLst>
      </pc:sldChg>
      <pc:sldChg chg="del">
        <pc:chgData name="Craig Gelling" userId="4fcfd7cb342bb85c" providerId="LiveId" clId="{1A0A74F4-AADA-445C-9795-BF952E7DDF5F}" dt="2025-08-27T09:05:22.887" v="1" actId="47"/>
        <pc:sldMkLst>
          <pc:docMk/>
          <pc:sldMk cId="2760405151" sldId="264"/>
        </pc:sldMkLst>
      </pc:sldChg>
      <pc:sldChg chg="del">
        <pc:chgData name="Craig Gelling" userId="4fcfd7cb342bb85c" providerId="LiveId" clId="{1A0A74F4-AADA-445C-9795-BF952E7DDF5F}" dt="2025-08-27T09:05:24.287" v="2" actId="47"/>
        <pc:sldMkLst>
          <pc:docMk/>
          <pc:sldMk cId="4051912586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19B5-0582-5FB8-299F-91241795C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165FB-DCF2-FA0C-DE48-2AE8B28A3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DF67-C258-131D-1E68-931FB57A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CE70-BD7D-C121-2DB8-79F2CC20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22C9-3B96-DF03-345B-9A736BA7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0163-D471-A326-95F7-409706BD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7A8F1-1818-E31C-81EE-844338C15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CFB57-8AA2-517A-3551-CECB077B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272F3-23E0-9342-2AD1-E05F8E2A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14CB-7B7B-58CE-63D0-65D3899C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1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1C4F0-A3D8-3866-260B-CE3158F7C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3E5F5-170B-B180-C338-4E483FE7C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849BF-D54D-AAB1-310A-618137FA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53C55-F9FF-7E60-46F3-5C1CEC87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0050-9E35-38A4-6F9B-96CF60E0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054C-C729-321D-A51E-ADEE7F47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1CFB-020E-7CA0-85EC-1661C4684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45295-3428-C350-214B-BDDBBE0E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A7E60-52E2-E901-AE92-EB39417F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1D71A-12FC-3AC5-F920-DF446796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9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4CD6-7F8C-A08A-4C5E-404625BE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602AE-4781-BDCE-F963-6A0B39B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5CC8-0C1E-1AA3-D8D7-470E0A0A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A4D7C-EBBF-A376-6382-4E3033B8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21F0-E2D0-B8CF-695C-1B5E0E01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D78B-11C2-78C3-AC35-39E159EA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0CB0-CB33-3E40-4F51-F9F1DCA50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7225F-F6C6-7CBA-EA99-3FE98196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0C714-495F-6661-5CBB-55A29D31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DC3B9-F0E3-53A4-5115-CE8A8475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8E13B-BD0C-19DA-BC93-FB3D935E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7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1E5E-7DC9-3CD6-DA39-FEA83A7F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C484-8BAD-C611-421E-CBCFBE194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5AEF-DA27-D977-9F41-76C0F5C17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01A36-8FB6-F5C4-E2C3-8A4775543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2522F-E94A-A3BD-F4AE-B9455F71E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61512-6B43-9AEB-AE36-5A89BD84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025C4-1A9D-9A93-70F3-57BD6629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895AE-B88D-0F29-67B4-0FAE3D9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C723-6820-0C20-5C6E-9C76AA0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AB35A-FEA1-D68A-3207-123DFB42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A4003-618D-3780-FDE2-87E14672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71172-1262-B8B0-FE19-3B6C933A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CE995-5C63-0A6E-97E6-ED26770E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52EE7-F4C5-2DB9-C467-E783B7B7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70719-AE2B-8D02-F754-D685BB2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1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8414-626C-3A30-620A-74D061D3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BFE6-2B7F-9AD8-1B27-02F7287A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758AF-5582-D858-4613-7BC63FE3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4A4E1-21FB-C06A-1C59-AE4D9257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90D9B-C113-988C-EDC4-14BBE7E0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8AC33-F877-AE7E-6A6B-771C0ACF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6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CB80-A2F6-A3CE-6282-B74F1C0F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21D84-B615-59E9-7079-EC13A8EAC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2562F-999D-2E2F-F8F0-3489DB71D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69D47-848D-9720-55BC-E93AF27C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DDE84-7429-D0C9-A8A2-C1C821AF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60B9F-228A-EA52-C6F5-785BA882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9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1E8C4-3F54-5AC9-C853-A1C63C47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1BD49-3AB1-7162-6A49-C7006673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F1B7-EECA-0529-8EC2-1DDB433AF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35AC8-BF3B-46C9-95CE-29F04AE8CAB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21322-744F-D95A-B42A-84887DA5A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7F407-57F8-409C-FA4F-F8544D82D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7952-A5D0-61E2-9EA9-ECE2CE2F6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65103-8B6B-7D82-0D8C-4F4F8C007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162E70E4-DE33-978F-3007-B39296564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6CD45-F4B4-F5C4-CF3D-B0EF77B7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40DB-8247-D57C-C284-A56FCFFE3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7DE94-5C72-6784-8D35-050BECD0A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454E52AF-4F6B-8748-8832-46854B73B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writing on a book&#10;&#10;Description automatically generated">
            <a:extLst>
              <a:ext uri="{FF2B5EF4-FFF2-40B4-BE49-F238E27FC236}">
                <a16:creationId xmlns:a16="http://schemas.microsoft.com/office/drawing/2014/main" id="{B323EC66-00E2-3BD8-5927-E16B0287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rectangular box with black text&#10;&#10;Description automatically generated">
            <a:extLst>
              <a:ext uri="{FF2B5EF4-FFF2-40B4-BE49-F238E27FC236}">
                <a16:creationId xmlns:a16="http://schemas.microsoft.com/office/drawing/2014/main" id="{BFB5F529-2543-10D6-D4DD-0FB430B55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6BF9D291-DD25-08D4-19A1-DC732FEA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few pictures of men&#10;&#10;Description automatically generated">
            <a:extLst>
              <a:ext uri="{FF2B5EF4-FFF2-40B4-BE49-F238E27FC236}">
                <a16:creationId xmlns:a16="http://schemas.microsoft.com/office/drawing/2014/main" id="{B2A3242B-6F29-D31A-97F3-4695043E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E4EDE-B24E-23BD-5973-CE87903E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138A1-54E8-42CF-74BD-2FA82EA3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A31FB-8910-ADCA-DA5D-C3C96F01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69FF7-B719-238E-A8FD-C3FC0447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B5DE-BBF0-D56A-F026-DF360792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8CA29-37F1-6601-3BBC-CE5A0C0A4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7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CBBD7-8BEB-C3DA-BF40-8D5CF710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4E8D0-ECB5-726C-1E9A-A345F5EC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2024-12-03T10:52:48Z</dcterms:created>
  <dcterms:modified xsi:type="dcterms:W3CDTF">2025-08-27T09:05:29Z</dcterms:modified>
</cp:coreProperties>
</file>