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FB23-5343-3D86-F25A-6B79305AC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3A23D-6991-B7EB-5819-191AD84AE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46DD2-7E25-06A1-B91C-CD925D5E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ADC64-07D4-BC34-8FD2-655CAA88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44534-F9F9-3FD7-9685-7F476624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10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3DFC-73F5-8409-EC53-3880E1E44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7D4A3-26A4-4EDB-1C53-9A32EEF3F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BC84C-0DCC-D810-F343-E6DEEC15E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8C015-F5C4-6BA6-44FB-5E8C9F79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9D93F-36B9-D99D-EADC-95559EF7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15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0C29B9-30D0-EDA4-B7A5-1F787993C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F6FAE-5D97-DC61-ED47-0966A033C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D410E-14F2-5152-EF66-D85C4CD5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46660-AA1C-49C6-4C6E-2A8596CC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3F690-4333-5598-873C-A9CCE828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70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18DD-EA44-571A-B27B-1E71B96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71C7A-03A4-DA47-8C61-05F251FC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34E5F-91EA-9C60-EC99-346B98C9A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3D4D4-5820-5C67-1EE5-160EDC0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F94D0-844F-BB09-7EFC-BCA66EC4D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93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3F30-E152-B2F0-6038-65785FC2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7DB67-B5D9-231E-B815-C85480D1C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A40BA-FA6D-0304-5AC7-CC4869EE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30ACD-3FE6-39D0-05E7-21DC18DF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50A4F-01EC-4D75-74A7-1FB2ABB3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78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25D4-5041-A1E9-FA87-D68C7DD6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A75B3-F7B5-0765-F428-764D0A4CE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BC542-B638-E739-95AC-921A64C3B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90550-4155-ED68-7C59-F9E19523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D0106-8634-6F6B-77A2-DEEED19CC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6D9B3-1313-01D4-66DC-1738A9AB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3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3E8C-0F76-B86A-7E5A-2F860DD3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045D8-736D-A87B-B74B-AA43B32DC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EBFB1-FEBC-A6A6-C0D4-6E61ED26B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8B2DE-5514-376E-B032-026ADC5A4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3A357-9947-908C-25AF-61C84C70C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93583-84DD-4B8A-D6BC-D50104CC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3291E-BDEC-F6C6-B392-B9FB0F8B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CB669-9F78-A9A4-917C-50BF2965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8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A9D8-4D1E-51D9-BB75-62B5A014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10C59-22B7-3775-877D-D9F7200E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CEE6A-9CA5-5AD5-57C9-7039B1E8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89DF0-12FD-23DC-333D-95D832AB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4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5368D-511E-F7C4-8450-43BA47030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168B6-CF7E-DF64-E077-01770C41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F1CB6-7817-C68A-8F6A-8B2556DC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77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A356-8707-22DB-A045-C4542947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A5385-80AD-3D0C-3D1F-ACA0BDB68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68362-DA8E-02BC-E53D-2654494DF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4896D-D632-D826-9070-89D78607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268EE-11A0-3A76-DEEE-69A637F0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B4057-8C3B-7CB8-2DFD-E8E26EED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72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270EB-BCCC-5896-DAC0-E56D34FC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8C280-C1EA-A1CD-29F3-F2A4C688D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0F666-AD34-0E5C-52A1-E0F375636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BE3A4-4E99-CC94-75D8-00926BB3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7A67E-4C0F-5937-72F5-A0839291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76735-2656-E34B-8E6A-5D1658D5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63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FE802-94E2-3CBC-4F3B-C09C2972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8056D-8FA3-C0A7-1190-2AC15AA51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C948-F341-7930-B47C-919290559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840361-9056-4EA2-9354-DBF2209DAABC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CDE3A-0B74-0B6A-90B0-46C8EEC90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7415-A564-2185-08DB-2455A3FD2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9AC80-8480-46E9-8AFF-D1D714181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0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B012-50BA-0B18-D766-620E728041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507B7-B5DC-DB06-A74A-97470017B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women holding newspapers and a phone&#10;&#10;AI-generated content may be incorrect.">
            <a:extLst>
              <a:ext uri="{FF2B5EF4-FFF2-40B4-BE49-F238E27FC236}">
                <a16:creationId xmlns:a16="http://schemas.microsoft.com/office/drawing/2014/main" id="{EFA2754F-B23B-B4F3-5C01-CB4DF43EC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2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D9F6-2684-8A5D-D4BD-38529BE6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6FF0-4D84-F2AB-FC56-1A8666DA3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D2747-7BAE-1C64-A50C-CA6252D709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AE847-6D94-E106-AAED-544B28921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8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BDF2D-876B-E7B5-C38B-43ADD5BC2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80CE0-B2B1-DCF2-95C4-5B512232D1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89AFD-DFD4-DAE1-BAF7-41C0CFD1D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1CD84-B6AD-1AE0-37D7-5B6EFE040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EF47A-D56E-498A-ECD1-DE47B78D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FD666-4E22-AAC6-9BF9-D9E197CBE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8E4CF-2462-9022-237A-4F81B5769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94A04-0D1E-B5D8-F43E-39859F6C0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22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C105-06AD-5011-A8F2-DF8EB93C0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4FD0-6103-E6F3-1B9E-F631934504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C5A86-E39A-690D-80DA-A08AC404C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D6BC7-6C30-516C-8C2D-B799A9CB6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0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0B61A-ED50-7899-F9CF-486FEC6E5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2AACC-A93F-E1CD-AFE8-213AAD4CA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38C08-A521-2DA9-6669-CCB5F90A6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women holding newspapers and a phone&#10;&#10;AI-generated content may be incorrect.">
            <a:extLst>
              <a:ext uri="{FF2B5EF4-FFF2-40B4-BE49-F238E27FC236}">
                <a16:creationId xmlns:a16="http://schemas.microsoft.com/office/drawing/2014/main" id="{F8F0E903-7B61-13F5-DF2F-DFFCFBE5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0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69FAF-4C1E-9043-1BE6-A998AFD86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A34A-6731-E23F-6956-AC92992565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3C3D4-557D-5CFC-25C5-1DB866BB94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B9503-3E9E-2657-63D0-EF1FC73DF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5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BED3B-F67E-2EAF-B9EF-974B6DACA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A411-3058-7537-D8BB-1EB8BA033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48542-B767-70D9-AC23-A88CEE1164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99254-6BFD-F0CE-1B09-0C97F42BA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08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927BD-19E4-07B6-0A88-176ED278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39B2C-ADC2-EA72-75C0-E7C3B1884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55D36-19AB-8D3A-49CA-4DD6F288C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53C6E-2E75-B6B1-2138-9AAF3453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67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7D7E6-8E75-0992-30EE-08B04A5F4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DE9F-F233-F05D-9E96-536D4AAB6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CE057-99A6-5164-8695-E35A139BE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A17D8-EC4B-5F1F-9AEA-42FC153A1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F8827-9EAE-9E12-2142-64F1CEDED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C2663-3F8B-211A-37DF-47A09D556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7D8BA-F71D-C6AF-75A4-E4C471B9C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2D78C-2E5B-5135-7648-5DA425616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A6DA-1EF1-DE86-7F97-E42044E5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8160-34B0-B1AD-9A92-6D7E153C2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E042B-CC7B-ADD9-12F6-D617712987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ECD99-D617-8FF8-D2C0-E2E4B1087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B3A9E-F94C-4C2F-AD01-BD71E7C9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483B7-385E-FC59-ABBB-A77DB4C5A8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777C9-6E06-C746-03CA-6A1EE89574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06F74-6AA7-4CAF-08A8-F27B2B5E2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94AC3-39AF-0A4E-741E-78F781CA2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E09D-C820-CE4F-55D4-8F0F8DFFB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A3649-2BCA-0C04-5416-D6B368BE1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9D9EF-8CBC-4DCA-6561-53F009B8D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2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Gelling</dc:creator>
  <cp:lastModifiedBy>Craig Gelling</cp:lastModifiedBy>
  <cp:revision>1</cp:revision>
  <dcterms:created xsi:type="dcterms:W3CDTF">2025-11-03T13:58:30Z</dcterms:created>
  <dcterms:modified xsi:type="dcterms:W3CDTF">2025-11-03T14:01:59Z</dcterms:modified>
</cp:coreProperties>
</file>