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7" d="100"/>
          <a:sy n="97" d="100"/>
        </p:scale>
        <p:origin x="216" y="3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70AB8-5FCD-74BF-C804-CF365C6C70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D37D14-158D-11AF-CE5F-B4B082163E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5C2A6-5A63-4EA1-D57A-394AAE130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DA4DF5-274D-2383-0DE0-63543A60E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574E5D-2819-1511-184B-5C77CBA2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5208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D18C0-19A9-FBA2-3E9B-1CDB67C2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63F289-BA75-8D7D-1C33-E8EDAADB2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7FE2C-C5E3-62B5-26C0-D9B3AD715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E7A0D3-C0EB-F13B-779E-03CB0ED1E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3AEF4-8620-2021-EB9B-EAAFD27D3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016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0E0488-2679-8B9E-D2E4-CA32593F47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143CC6-3D1E-7642-8A6F-42E4AFBBF8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ABDC-6A7D-79F3-E7E2-BA6B9FB4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1C45D9-9C41-9C64-D86E-152805790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B130E0-6957-EDDA-10EC-687703D4B0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6093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797E5-CEA3-2797-C581-3FEDF4214D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370CD-9FD0-5916-5728-F82D96E101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7EF6BA-5BF7-48CA-3C7A-A7351B63DC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877DF-D6C5-0CED-ADE6-5AF07FFEC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0BE00-8FF6-8630-00E8-F2F0A14C6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3574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0C9B7-FEFF-BDCB-4F61-D3FE75580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74BC18-FA6D-F8F9-D4C3-ED5066FF9D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5A9F40-9A34-16DC-9440-E85CE85D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64F07-8D6F-ED98-302B-7AB16462C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2F0782-9A85-346C-69EF-6FA417BE6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1554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49396-ECFD-E5D4-73E3-AF43B2919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5041A-4972-9890-57DF-9ED0F6EDAB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600382-BA31-BC8B-5C1E-2947F0A9E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0414D0-C42A-6633-0DC6-483EBBDE28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72A5C-FC41-D40A-C423-DC458EB08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78B7F9-B0F0-611B-0D4F-3D0391DC8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7002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72CD7C-6D27-C5DE-20A6-77B47192C2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7025B-A088-0FDA-80C1-954C08BAB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5C0E99-5071-7FC9-9C92-4BE063B3E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3647EF6-7362-6F98-372B-5E397BABA4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57E9ABF-9403-8C67-B29F-9D5C7B00039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BA2565-D1DD-F837-AF47-EB0620221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61E039-9F3B-8D97-8FF4-DC75DF7258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FEDD3C-2027-CC74-7ADE-46283B40D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1284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1CF5-D29D-79E5-25A0-BEFFA05A7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0A60D5-9143-E3EB-0A50-245C92CB4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36EF98-6786-382B-0FD3-2E5E27609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3C5B94-9DA5-F396-3CCC-B927EEB234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80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792734-6684-CBBE-09DE-5C586C36E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6FE0B81-AABE-6FB4-FF59-B25A08B34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A3B09-E585-2D33-BCDB-BDD1FE54F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462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25986-0EC8-15F1-E56D-0136869C94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7DA188-C258-A3BF-B974-1641852AA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DD4498-2D19-2C26-0420-0E0D8092CA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A57478-CA09-5095-1860-B85C230126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96494E-0F13-E38E-A040-AE4B0E86C5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543A64-70A8-A665-E94D-20E15E583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0160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50CF4-7437-B56E-0EE2-024BE28BF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B0979A-B41F-8DE8-FE66-D23A5B496F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F751A8-87FD-C770-806F-8EBF00236C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2F7A67-4D8E-DEB6-C4C0-B7764F9B0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667A26-10A7-4B12-D873-BCB45F7FF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C424F8-DE8D-8080-95E2-23A98D3ACD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3016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F674C9-CFCF-957D-CA05-4BB4A46DE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4DAC9-7B15-4B60-2D6D-8996C31080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2509A2-3996-4571-A461-E35FBCA3E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AFF1B19-3769-48B3-8D40-3BA000967298}" type="datetimeFigureOut">
              <a:rPr lang="en-GB" smtClean="0"/>
              <a:t>03/11/2025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0A522-5833-7321-1828-2BF2FC8C9F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9673C5-2BC3-06C5-2390-5F59E3535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F84F0DE-8EED-4D2D-97CD-57DDA9BC88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872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16860E-3862-48DB-AA0E-FE6D80353D4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ABA6BF-E9E9-7410-F753-B9A5F3A7FB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hand holding a phone with many apps coming out of it&#10;&#10;AI-generated content may be incorrect.">
            <a:extLst>
              <a:ext uri="{FF2B5EF4-FFF2-40B4-BE49-F238E27FC236}">
                <a16:creationId xmlns:a16="http://schemas.microsoft.com/office/drawing/2014/main" id="{056B2A10-4BE4-B3CA-551C-E750E71D7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3310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1F5917-05B8-2B6A-501D-4A2F6F80DC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C2F00-8804-C580-06D7-3032FADB19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717BF9-4C09-01EB-E51D-5AD37E1634C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20C7B8-F261-5C51-0060-D1D3EEC78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9702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34EB70-849A-27CF-672C-02802186D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D99F-43C0-C622-A3C0-953F0FD267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4CA182-C111-1A77-8A7E-B20BA28D7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512551-010A-B6E8-6ABA-40149B449D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1557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62806F-2FC1-DCA0-2666-C5BD603FEC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6EF5F-455A-E2FF-08C2-6AE64B404A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FAE4DA-1C84-3B63-CDBB-00526B8497F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 descr="A hand holding a phone with many apps coming out of it&#10;&#10;AI-generated content may be incorrect.">
            <a:extLst>
              <a:ext uri="{FF2B5EF4-FFF2-40B4-BE49-F238E27FC236}">
                <a16:creationId xmlns:a16="http://schemas.microsoft.com/office/drawing/2014/main" id="{CE3D627A-5E88-E16F-9866-F6702C330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610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FB160C-0D7E-0A00-91D2-2F9D5E1F6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0D091-E721-5450-42BB-4EC5347521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FD022D-69D0-3FA0-EC80-9229B36846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E06408-8379-4596-850F-6DB71AA469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300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C75C2-80AC-AE8A-9CEF-0A5B1288C9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D54A9A-EB08-8F87-EC90-160CEB2EF78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01F10D-9B9D-2B33-0407-7A05C1C8E0F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BF1C87-01F6-C278-0947-03CDE569DE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7639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14A452-D287-EC37-C7D0-0CF184958C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8EF90-4275-CDD7-5821-9F68174CB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53E2FD-A626-1F07-2344-C0B3E0966CA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58CCBF3-DF64-B777-10E2-2B80EF651D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737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0591F-8269-BAD5-8A6D-0484EDD09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60CD-4B9E-BF16-11F3-995A96DE891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1592C6-DEA0-5125-ABC5-1ACDCE0252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416716-E9CC-5B5D-F57D-A05A8CB469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806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A7559-BCE8-5CBC-93A0-A9594AC94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82E04-E7FD-995D-1000-580306922AE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39AAB6-9EE6-8AB2-0E39-E59F7A1966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AD7849-5DA7-646D-0BAB-86CDB4D7D7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5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89D7B2-9FC6-61AE-E9B6-43A825340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407FE-320F-1CEF-17F4-A13A94787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68AF32-10F0-7FED-CDAF-3CC33805A85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70B96B-A978-527E-1F6F-E9D0855A5F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9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59774-EC09-92E3-3D56-D6FB7A5325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2E50-F103-034D-631D-14884D5B0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754B47-DD01-BB3A-FFA8-8F223F658F8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448E69-C9C3-0EC9-0532-425475A2F6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0607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4B077-CB94-7239-C558-BD7F5289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440A-07BF-4AE5-9C3F-D50FA53774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7D8660-E3F4-A765-1696-2DC05BF5B88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1C710-C048-7913-55B7-532E019C0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72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Craig Gelling</dc:creator>
  <cp:lastModifiedBy>Craig Gelling</cp:lastModifiedBy>
  <cp:revision>1</cp:revision>
  <dcterms:created xsi:type="dcterms:W3CDTF">2025-11-03T18:46:02Z</dcterms:created>
  <dcterms:modified xsi:type="dcterms:W3CDTF">2025-11-03T18:51:00Z</dcterms:modified>
</cp:coreProperties>
</file>