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FD162-56F6-93A1-6744-BA87B97CC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1BF71-4118-23F0-3A5F-C1C7CBA03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23620-BB7F-4421-B522-BD07A9E9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328C-8744-4B6C-8312-5BE0987D5B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4F95-69AC-3C80-D31A-3343CE4F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3658E-2BFE-E3F5-3A9C-1C8B2F7C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9A19-82D8-4034-B5D4-82BABA61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5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850D0-5268-9E98-7F08-CE91B44D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F5F50-C30B-1721-E007-BFEEEC39F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2D845-7777-0CE0-482C-03977ED4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328C-8744-4B6C-8312-5BE0987D5B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296DE-5E2C-D93E-B09C-DE50F12E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02C88-7449-504F-2BAB-89E1C17E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9A19-82D8-4034-B5D4-82BABA61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01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9C7F3A-7373-4603-7F6E-3817D4D1A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29F52-D0DD-C3B0-81DE-5FDD123C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42B5B-6532-F0E7-97C6-689393AD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328C-8744-4B6C-8312-5BE0987D5B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7775F-A6B0-2C80-C075-B0EF01C7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5B396-E233-89DA-4417-8C2A4673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9A19-82D8-4034-B5D4-82BABA61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7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D902-2DBF-E17C-4F53-FA54620E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42EB7-5AE7-B087-F113-85914E402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F47CF-F067-3EF7-A45F-76CB252E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328C-8744-4B6C-8312-5BE0987D5B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5D7DD-BEFE-01F9-0821-945D8289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05420-D147-AF04-F691-4F4FBC10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9A19-82D8-4034-B5D4-82BABA61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3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9F13-4693-3F3E-BB29-5219A6D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D112-93A2-799A-E677-B30AFE4E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25467-663E-2929-A2CF-ECDDB36F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328C-8744-4B6C-8312-5BE0987D5B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0B473-6022-F265-B4EA-CA308311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697D8-671A-B8C8-F851-FFEDA7A0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9A19-82D8-4034-B5D4-82BABA61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5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403B-46B7-B1FF-E267-A42ADCD2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38BD-618A-887E-AB9F-4F1BC6844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F3D1E-34EA-8C8D-C040-A6FC72D75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B5BA0-B87A-137B-2DBB-AFB6FAA7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328C-8744-4B6C-8312-5BE0987D5B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C6045-81D6-7B34-E5B0-A5CE2FCA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1BB23-6B2B-1A8B-EFF7-0658A99C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9A19-82D8-4034-B5D4-82BABA61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8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DB79-79A3-4E41-F2C1-BA556130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64B1E-9BD1-09D9-35D8-5255E5E78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8F28F-DE2A-BA06-350A-DA9E37B99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9BC81-96B4-8653-6A58-E4087E819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0EB09-2906-7397-CB5F-E69F19616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E9B2D-72B0-3D75-F5AD-D87F3BDE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328C-8744-4B6C-8312-5BE0987D5B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005DE-628A-D3AF-8817-65E4CD15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40D08-71B0-0012-DD4B-64529CA0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9A19-82D8-4034-B5D4-82BABA61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53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C793-ECDB-33AF-3292-FB6353FC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8E7CD-5783-C387-6D14-51412BF4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328C-8744-4B6C-8312-5BE0987D5B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2C77E-B1E7-B668-8EC8-0BE53A9B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97DC4-7B99-8B46-0058-E6212DC3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9A19-82D8-4034-B5D4-82BABA61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73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20B2D0-90ED-27DC-BDA5-C7BA0528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328C-8744-4B6C-8312-5BE0987D5B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C507C-CB20-E7DE-07B9-A6A0A6FC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A7F22-F319-877F-55B0-127A059E4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9A19-82D8-4034-B5D4-82BABA61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7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0016-B9CE-8883-31B8-74060CFD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05368-4FC7-517D-4B24-1686C23BC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3FB51-F99C-1F45-D1E6-3521180AD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45972-54F3-0A41-E9A1-E5AC9759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328C-8744-4B6C-8312-5BE0987D5B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4A2BC-B4E6-25B5-4BF1-B25F22CA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AA2C3-4A1F-DF08-0D99-B06A30E7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9A19-82D8-4034-B5D4-82BABA61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9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F5F6-F157-8567-EF22-4DF9EF59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9CBC3-197C-489B-5B6B-2F5CBC55C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189C8-AB15-1F0A-BA1E-410301928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AA876-53F4-A4C2-7B5C-FDDE3243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328C-8744-4B6C-8312-5BE0987D5B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D390F-C7B9-ADEE-025D-A4F228C3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02348-8499-02A2-AE49-3D932544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9A19-82D8-4034-B5D4-82BABA61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7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BF7E7-4823-B858-6EA1-21757539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80565-4F0F-414D-9F52-1ADF8A44B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B348A-A595-5199-5E15-D48146677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B328C-8744-4B6C-8312-5BE0987D5B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ABD20-2255-600B-0015-A485636D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8087C-1478-8EEC-B292-ED19F925F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C9A19-82D8-4034-B5D4-82BABA616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2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ED77-1055-7429-B572-BF85E6FD2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F0833-4935-9A7A-05F4-3E313B3443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-up of a street sign&#10;&#10;AI-generated content may be incorrect.">
            <a:extLst>
              <a:ext uri="{FF2B5EF4-FFF2-40B4-BE49-F238E27FC236}">
                <a16:creationId xmlns:a16="http://schemas.microsoft.com/office/drawing/2014/main" id="{ED1A7F70-01CF-CFD8-77A0-0C1B769F2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A7F92-117D-7D4B-33CC-5EA77C382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D187-8FD7-E0BF-8892-D6AD59A74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AEFD6-2026-E8A2-46CD-DF12FF997B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94DD2-95AE-B93B-9244-54ADCF855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7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50F83-980A-D500-C53D-15E2F0798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C599-C0D5-7381-1D1F-979506ECC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9A0DD6-6CAB-2D7C-50E4-33F0AD5704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-up of a street sign&#10;&#10;AI-generated content may be incorrect.">
            <a:extLst>
              <a:ext uri="{FF2B5EF4-FFF2-40B4-BE49-F238E27FC236}">
                <a16:creationId xmlns:a16="http://schemas.microsoft.com/office/drawing/2014/main" id="{30418376-C7CD-8829-8062-7ED90BE15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5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748D1-DD0C-0F21-DFC7-646C4CD4C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E6B9-3A60-CA76-372C-C2C6C822E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77AD5-774D-37E7-BCFF-1490DE929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A5F11-07CD-8FF8-61E6-A6A87F217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9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1AB55-D407-5BBA-2C69-397873ED3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6BA5-4C7A-142B-EA99-3652C10290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C34A7-D7F9-119F-59B4-AF4FFA47B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CE10E-3416-9183-7209-7E7EB3538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5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C176F-509E-F99A-AA4B-BB78F743E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5CFA-EFE0-06C3-C9CA-D87FE1FEC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9BDFD-9751-0573-0B5C-12FE850AC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D9F58-0EF3-AF45-2D59-B67744677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1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158AB-E15E-6851-FBE4-A42143B7D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E35BE-97FD-4B35-02E6-97D39151B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08C2E-F33A-59AC-DDAC-63C8E3322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D3490-8F05-389C-2A45-E80D64F2B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26C70-5CD4-B0C4-F8CD-84BDF942D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7D6-9E00-D20B-2790-9AA8FE9F9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0571F-18EB-2AB5-5045-521EDF4C94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3D433-2712-BC9E-802F-CA38AFEE6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0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18250-F164-332D-853E-4E5E6E5EF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857E-CBA7-9467-BEB8-7BB14CD97F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6D6D4-93B4-31CB-17E0-7DC3F7550B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8D917-29C7-6495-78E8-1B6966B01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6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783E8-ADB1-E952-0FA9-121B8CEF4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22BC-F788-CBA5-B0DB-E311D1D8E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D0F97-2FC3-6255-FF5D-A3DDBAC98A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0F1B3-6BF8-B2E0-02DF-89ADF4AF7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4340-34E6-D025-355A-C4AED26B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29EB-3915-10FD-50B8-7AB3F183A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5D5B7-99CC-0D27-1D05-F42898D839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53B5E-30F3-3C6B-0A23-00F47CE9F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3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2025-03-20T01:18:23Z</dcterms:created>
  <dcterms:modified xsi:type="dcterms:W3CDTF">2025-03-20T01:21:13Z</dcterms:modified>
</cp:coreProperties>
</file>