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C2E0-5FED-71BB-25D8-F9663DD9D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C1222-710E-1A39-DEDC-B3206FC4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2F8FA-E7CC-5CD3-4602-F32A65C75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8EFC-B69B-4E24-82A4-8D26B5E420A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26FD9-1350-887E-5F1D-22013FB5B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D4B94-911A-7518-1C91-726FC13AE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802-6B28-41DF-B1F8-80E81D8E4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93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F2C04-D358-92C1-6767-3A9F006A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6539B-0BBA-FF6D-AF29-CEFA83D70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0DA4-E670-5B7C-AF46-0B3E17FA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8EFC-B69B-4E24-82A4-8D26B5E420A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F6DBA-B89B-5B1E-7B07-FA0BE730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870C2-9143-92E6-83F0-4951A5BFB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802-6B28-41DF-B1F8-80E81D8E4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9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EC487B-2615-F8E3-4A5F-53FA5BA01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DE83DC-1FB8-94C7-2D11-794CF8011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CE137-E69B-A8BA-0907-7C474E7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8EFC-B69B-4E24-82A4-8D26B5E420A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46665-7E4D-93E4-0D51-A79AC030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5A9FD-AC19-0EED-1D5A-C838878B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802-6B28-41DF-B1F8-80E81D8E4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08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D06D-A827-737E-54E4-B2139A71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79E38-181D-0A40-F8FE-6F7708FEB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6AB1B-B314-81FE-4501-63859C4E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8EFC-B69B-4E24-82A4-8D26B5E420A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8B3A0-6475-AF80-D6AF-0B6C5AE3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D9181-DC7C-6030-CB10-E7DDC8E8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802-6B28-41DF-B1F8-80E81D8E4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45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320D7-61C0-F999-4A8A-6181793E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6E4C1-34C9-1411-A724-676B089B0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48ABC-6C75-5D69-3CEA-C5598DF51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8EFC-B69B-4E24-82A4-8D26B5E420A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A6414-4910-9126-E05A-8D04F957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6D208-4A6A-BA8A-BB17-3705536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802-6B28-41DF-B1F8-80E81D8E4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4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8688-EF16-CAD1-AD79-220E38EA4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9D500-8ED4-B46E-0A38-3ABBF483B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F25BE-2789-5925-D857-92AD4D978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38B4D-F708-5706-4527-CEB7EA4E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8EFC-B69B-4E24-82A4-8D26B5E420A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0D5DB-F82E-9C67-375C-3584E62B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3DD93-ADCC-7066-9368-1CF79129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802-6B28-41DF-B1F8-80E81D8E4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01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92AA-099D-6943-3B3B-84A07C66C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35256-5B5B-2909-3DF5-3B05638FC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50A18-445B-9345-F04B-C546CF52B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8ED71-F8C1-8F40-9CC3-9C0740B1AE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36E4C3-2286-EA75-D70E-775F98C81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0B701-2248-2A89-1BC9-26380035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8EFC-B69B-4E24-82A4-8D26B5E420A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60FD3-20C9-1DE5-C729-63BE1C5BE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F55103-92CA-3D43-45A0-037A1633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802-6B28-41DF-B1F8-80E81D8E4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9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B084-7A79-F695-7422-15839564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2868-207E-B452-A062-2AFF0950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8EFC-B69B-4E24-82A4-8D26B5E420A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32E54-AAC0-7CB5-B747-5EBD79AB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603E8-2FC3-15ED-B6BD-98DF6F1E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802-6B28-41DF-B1F8-80E81D8E4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6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4DDA2-3054-FAE1-9536-7C216CF0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8EFC-B69B-4E24-82A4-8D26B5E420A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77434-4054-E8CF-CD55-A15BB92F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8212A-4BD0-9CEB-D490-EA62F318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802-6B28-41DF-B1F8-80E81D8E4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15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0A73-C9B7-5113-0EFE-70EEA9E9E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3CA10-4093-8D5D-5B2E-50A13DC33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A726D-E3A7-7DBC-457E-134A36381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B7D4E-344E-01DE-FADD-7F6A64A1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8EFC-B69B-4E24-82A4-8D26B5E420A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82951-46EF-ABBD-93AE-E270C4430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FAFF3-A269-35EA-58F4-6DE13994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802-6B28-41DF-B1F8-80E81D8E4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12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FFEEE-108F-3C87-A141-C25D8B8B2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A8FA7C-21B2-52B3-6B17-B9D4F94C3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695F4-5C33-00C7-4529-26869CB01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656D0-6F4B-1156-BCD8-41CA7465A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B8EFC-B69B-4E24-82A4-8D26B5E420A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B82BE-0D7F-F001-9030-F6187A624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1732-3BBD-9A77-09B3-8A811F42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B802-6B28-41DF-B1F8-80E81D8E4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51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F3F7FA-99E2-3C9D-C442-0F5B3C12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AA32B-3974-3370-CD67-CF3CFC102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46B5D-B990-8439-CAD9-F0424AD14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B8EFC-B69B-4E24-82A4-8D26B5E420A8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C8598-612E-84D2-8C72-80C22FF93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12FA3-4366-0531-1A81-4F06F9BDA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F5B802-6B28-41DF-B1F8-80E81D8E4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59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F56F-DD86-D14B-378B-D911F6F288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2F0E3-4204-A15D-6856-A192DBC30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group of people sitting in a row&#10;&#10;AI-generated content may be incorrect.">
            <a:extLst>
              <a:ext uri="{FF2B5EF4-FFF2-40B4-BE49-F238E27FC236}">
                <a16:creationId xmlns:a16="http://schemas.microsoft.com/office/drawing/2014/main" id="{7D14F4E6-6B08-E778-400E-1049A51BF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3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EDBB0-5CF0-FE78-3D27-085FF3F5B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EEDD-6810-9C17-CB6A-2C24A9B351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7472C-2173-D5D2-C1DD-DB09204B5A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31971-D3BC-5317-79AB-E93FCB611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5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25CF4-EEED-1313-A168-927E8EC7D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4197-EBB4-CD07-8166-446D71D67F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94BCC-EAA6-41C5-D410-BC282D5C07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0FE421-4736-0C33-A83C-852BF4625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8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F8401-E704-45AA-AA59-20BF0F3EC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DB270-1035-0C98-0BB2-4D5A3AE9D6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71ACD-DF49-B554-A2FE-600C35D450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1FF31F-CA46-012F-39C4-F2C3D228A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4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F51B5-8697-84EE-3744-FA0EF7202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75C47-6C0F-30FB-1D4F-EE5B3462D5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8B98A-6C86-CCC1-4ED2-C03FAB23AB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95AD1-A3AA-9338-4BA0-57E4F6EED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0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8F396-EBB0-B091-0B4F-A3759A959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1462-5403-E568-6A69-A8F8B9948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BBEB7-E253-51B1-ECD7-B50C7E29B6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9811F-1C92-B937-5A8F-74D6ADF47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4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3B99A-C508-9C15-15EB-007E5EECD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E994-87AF-7E01-E96A-03BDFF2D1D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40B5F-704C-8BCB-488D-67446826DE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CAC67-8EDE-1CBE-CE7A-5F64A918A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89AAD-50AE-2795-371C-666607490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E079-D605-8243-4B4B-A5C03F0CD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9415F-46D6-7FC6-2EEB-857384D45F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741D3-1797-38EE-DF25-4EF503167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7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799DE-74CC-2E5F-F29C-AF010A8DC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D128-79D6-2672-0049-686CF657DC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E2D8E-16B3-9867-0311-E30426F2B4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group of people sitting in a row&#10;&#10;AI-generated content may be incorrect.">
            <a:extLst>
              <a:ext uri="{FF2B5EF4-FFF2-40B4-BE49-F238E27FC236}">
                <a16:creationId xmlns:a16="http://schemas.microsoft.com/office/drawing/2014/main" id="{91480645-E4DC-0ACE-1D6A-FFA3D6B8E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98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2025-03-20T00:32:29Z</dcterms:created>
  <dcterms:modified xsi:type="dcterms:W3CDTF">2025-03-20T00:35:08Z</dcterms:modified>
</cp:coreProperties>
</file>