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D68A8-A097-8E61-4282-A9F4EB5BF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45A605-A266-6106-9029-163109F623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9B8D2-C375-8AE5-F21B-34E8EC53A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EE9D-9995-4208-85DC-B36DC0E2252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3823F-7D04-99F9-9283-1A91A2332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5DD70-BEA9-2719-D4BA-B734A6529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5DE35-9A12-4A3F-AF9C-68B601C6D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773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0CA2E-49C1-D0F6-24AC-AF7A41162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E032D-4577-16B0-02C4-6D6A37C42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58F4F-79F1-E0AC-0CB4-32C945AF7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EE9D-9995-4208-85DC-B36DC0E2252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CAA6B-9C08-24B3-0F89-EB7CAAC11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59E55-0C38-4F2F-7624-870174743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5DE35-9A12-4A3F-AF9C-68B601C6D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385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62167-DC3D-B811-4127-8AA9ACDF9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0023AF-7A79-0778-CA32-F2DCEC08E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A6DDD-B653-2F0E-BD15-FF44439AB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EE9D-9995-4208-85DC-B36DC0E2252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CDCC9-51D6-EE92-BF2B-1F4861D9B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887A7-E87A-6059-07DA-1069516D3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5DE35-9A12-4A3F-AF9C-68B601C6D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474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138AD-18C9-EA0E-A9F1-C0397C491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5B424-3D5E-4286-4B6C-316A2D9526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D1F55E-13E4-D879-FC8F-B3250928B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15569E-D78A-A05C-57A1-C2E906CC0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EE9D-9995-4208-85DC-B36DC0E2252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EF0D74-98E5-266F-90D3-2EDA62022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99C561-FF15-D080-0D47-F52D2F9E5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5DE35-9A12-4A3F-AF9C-68B601C6D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816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1F533-1F92-0D3A-3C6D-41187E646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18E533-382D-CFCE-B3C2-C0A8EA46D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0010A6-7FD8-54FF-FF07-168B021D8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E1D562-B8A7-E486-2077-864A6DA6E5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2791EC-969D-E926-9D98-839B2198F0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B361CD-F5D2-EEEF-0821-4F13DC8A4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EE9D-9995-4208-85DC-B36DC0E2252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53A84B-71EE-92A1-8ABA-84EB79BB0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A51673-76AD-347F-ADCC-DC3CC659F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5DE35-9A12-4A3F-AF9C-68B601C6D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453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C679C-A474-24B3-CA3F-C3BD8B448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630686-E077-EC50-AAD9-A4B51FD1E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EE9D-9995-4208-85DC-B36DC0E2252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936315-06A3-4CCE-7B05-5C42DC06C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6C3B53-40D4-4273-84E1-7E0D865DF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5DE35-9A12-4A3F-AF9C-68B601C6D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836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A1CF8F-0CA1-16FD-963A-EB1A688F5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EE9D-9995-4208-85DC-B36DC0E2252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B0FBE1-56DC-BDFA-7B9E-B58C4654D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9B5D6E-0CE1-DA41-E256-B87BC01B8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5DE35-9A12-4A3F-AF9C-68B601C6D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770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61625-92D9-FEC0-D9E2-B8DFAF32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9727F-6BC4-DFC3-3A14-ACA207AF6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02B6F2-67DE-0DDA-0311-660036AF3E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32C846-DECF-3E5F-7849-C1788FB8C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EE9D-9995-4208-85DC-B36DC0E2252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6B96F9-B96C-DD65-94E8-841AB1DC8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FF946-665C-0B9E-AC3C-1E8712EED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5DE35-9A12-4A3F-AF9C-68B601C6D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61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A7DD2-3099-DCCD-DB44-48A10F670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5E120-90A2-BF41-1312-6497A02D4C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00348-2C73-CD15-E3AA-DA046A0C02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3E732D-F911-04A4-D79E-E9DFD9A53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EE9D-9995-4208-85DC-B36DC0E2252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859C4-BF60-CD66-BB68-42D908B22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F13989-9E27-8E83-C584-AC7DE7D97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5DE35-9A12-4A3F-AF9C-68B601C6D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374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4FBAE-5861-7EE2-AADE-F2B95FBEB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AB48BC-1793-EE72-912E-EA078760D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23BAE-574F-71AF-A15B-894CA1B03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EE9D-9995-4208-85DC-B36DC0E2252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3EB36-C545-BE7B-6D78-8DFAF21C9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F76C5-C5AE-15C2-F18C-E40E442E3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5DE35-9A12-4A3F-AF9C-68B601C6D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536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19C479-9C07-F5B2-F1DD-9C79AD45E6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CDC366-DECD-0318-C67F-417F04B869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45042-B373-BE71-DE9C-0293DA41C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EE9D-9995-4208-85DC-B36DC0E2252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B846F-0281-1689-52FA-718992D13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8A5F0-ECBD-7C43-1057-4A6DB5BF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5DE35-9A12-4A3F-AF9C-68B601C6D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627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AAD749-AED1-8865-860E-B9CE34ECA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D3D62F-DD34-84FC-A355-2F84F0265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EF548-B5FD-89A4-3C23-745ED5BB4B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58EE9D-9995-4208-85DC-B36DC0E22529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D48C2-CB0E-ACB0-2E26-C3D7DE64F6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1813F-46B1-DFD3-5C84-B9CB01911E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F5DE35-9A12-4A3F-AF9C-68B601C6D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561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CD32A-6EA2-EC4D-5B3D-CA8A498BB9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2637E-D1B7-9A29-7520-D14F35306E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erson in a suit and tie&#10;&#10;Description automatically generated">
            <a:extLst>
              <a:ext uri="{FF2B5EF4-FFF2-40B4-BE49-F238E27FC236}">
                <a16:creationId xmlns:a16="http://schemas.microsoft.com/office/drawing/2014/main" id="{10FD65EC-81B1-416E-3351-8AD91B84F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92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AE4B6-95ED-4279-894B-E9A01315F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4B53F-B0F5-FC68-6424-CCE01A085E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83ED81-D947-8159-2533-3E3B22BEBA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664B2E-B1F0-4CF4-D767-B58B355CA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881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B4311-DC34-55BA-7B0C-5FFB45DE0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ADD0F-C41D-4AD1-AB97-F46475601F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18B621-22EF-294A-87BD-9852F45C0E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01EA1B-E5ED-4474-8118-4B65CD41A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868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BA567-C301-0505-7A22-CCEE13772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A37E4-766F-FFB5-1558-E69C2BEE27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D29A64-3B14-AFF9-4B39-27FBAE90C7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85E629-4BDD-95D8-E7FA-DCE14416B8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58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1ABE1-979C-AB39-3E1D-4EA25D667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CC37A-9EA7-D4FC-957D-E3BDF8021A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FA440A-4CDF-4D10-B07E-6B95BF277E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AACE83-29F8-BCBC-1E1C-22860BFE6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815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79C4D-0ED0-C257-17B9-192677826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2902C-7A15-9738-6A30-30C712380F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A3C731-6B34-61BE-E5DB-137189E383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3D61D5-1C9B-1F89-798F-E6A2C9458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480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23436-7439-70AF-EEEF-0F6C9C886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A9BA2-112F-3C16-E656-7A0598340C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AB0C2F-CA78-0D10-C45A-E67A9E2DDB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22E113-397F-8F3A-FE23-260D4C0C9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420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404DA-79B6-7481-02C8-1824AE336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D91A1-E3F4-AA5F-D7F9-FA8096B216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0D3681-F274-98BE-3827-3AA8A4A6FF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9A9FFD-7CE5-0080-054B-50157DBE5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504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CA2E8-2DCA-0A9A-AC4B-E7EFAC022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4D6C3-E1E1-3E2F-F653-24E2B71F8F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ADD5BD-3547-4339-A7A2-328ABB3115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35D5D9-1153-6029-AD82-DCDF0E63C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848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07300-3AED-7EE0-8BB6-4311E980C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92248-3FB6-FA73-8961-AFCCA3FC18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D89D0A-BC9A-DAD0-52A9-99C51254E7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erson in a suit and tie&#10;&#10;Description automatically generated">
            <a:extLst>
              <a:ext uri="{FF2B5EF4-FFF2-40B4-BE49-F238E27FC236}">
                <a16:creationId xmlns:a16="http://schemas.microsoft.com/office/drawing/2014/main" id="{13C58C69-1805-0E3F-065D-7BEBC1C7B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78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Gelling</dc:creator>
  <cp:lastModifiedBy>Craig Gelling</cp:lastModifiedBy>
  <cp:revision>1</cp:revision>
  <dcterms:created xsi:type="dcterms:W3CDTF">2025-01-10T15:34:35Z</dcterms:created>
  <dcterms:modified xsi:type="dcterms:W3CDTF">2025-01-10T15:36:45Z</dcterms:modified>
</cp:coreProperties>
</file>