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57AE-5DEA-EFBE-27CB-1F369C1A8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5D0233-DB3B-94AC-7FE0-22E58B0E0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374EE-E5A7-360A-0D12-5C8D9AB30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F5B5-4703-4C0E-847D-89B05E4D1B18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C387D-BAA0-03D8-F83F-1F21C6EA2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B5FE-6A8A-23B6-63AC-DA631F6C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E345-6CD8-4A9D-B29A-29E480149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0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A253D-70AA-C3F9-9341-9D76C9571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AB2212-B22D-A12D-D577-359009B78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15306-E395-6F72-97C5-C68C37ECA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F5B5-4703-4C0E-847D-89B05E4D1B18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AE60-7BB1-3072-9AED-3927253A3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70447-03E2-A81E-3D7A-00701573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E345-6CD8-4A9D-B29A-29E480149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8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AC38A-2411-62FF-0F13-E89B9BB7B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D30069-B3D9-483C-8AFB-B9E963846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80166-DDA8-5682-2724-6EA5FF635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F5B5-4703-4C0E-847D-89B05E4D1B18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E6C77-2363-91AD-06E1-2D212AD5C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A7E28-A09E-4718-49E5-BB009893A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E345-6CD8-4A9D-B29A-29E480149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1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4858E-59F2-84CF-3FF9-DD1F9A0CB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35A60-C886-0E35-ADFF-437A78254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CEC4E-10A1-9F14-D8CF-E10EB1C22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F5B5-4703-4C0E-847D-89B05E4D1B18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8D58F-2D49-EACE-DF6C-39B469891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48DA0-CF77-9FE9-7BBF-5B3423FE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E345-6CD8-4A9D-B29A-29E480149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21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2DBC7-1E8B-98A5-BE98-8B50C9021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D80ED-FF58-8F3F-0E16-6006F49EF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8FEBF-0906-7B18-D6FC-115AADB28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F5B5-4703-4C0E-847D-89B05E4D1B18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38A6A-6F1C-916F-F8BF-F733613BB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A02E8-1FDB-E70D-3B9E-2ABFA41DA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E345-6CD8-4A9D-B29A-29E480149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21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E939A-3CB7-1B5A-8A21-81958CC90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E723E-B805-48CC-7F73-892551427B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AEA29-4A2B-115C-FB8B-455DA10C3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820D69-7EB7-367F-F5CA-88448CA1F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F5B5-4703-4C0E-847D-89B05E4D1B18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6AC89F-F5A4-8F80-047E-2ECE9CA1E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25A72-6F7D-B3E2-6246-223153A47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E345-6CD8-4A9D-B29A-29E480149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91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3ED74-2D05-6C6D-E120-D3D843CA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C57B3-4811-0ED6-89D4-A7FC9ADD4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8CF57-375A-2C16-14F0-B35363732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0191CA-DE56-F651-2AD8-41B9151916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CAC220-C945-64E8-4CDD-2C6D6013E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CAF98C-BFFF-FA6B-1F13-62EC28A02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F5B5-4703-4C0E-847D-89B05E4D1B18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347156-D267-A8AE-BE79-1338B1E55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3E45FB-1DDD-A1A3-506C-A64747117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E345-6CD8-4A9D-B29A-29E480149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71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6BAEF-5BC1-0A50-7C87-C934B682D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47E911-F574-E08E-EBC3-20BD8BA88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F5B5-4703-4C0E-847D-89B05E4D1B18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C5F339-6CD0-DCC8-4D78-7D995A129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DF9B0-EB2B-B974-C59D-4FC404552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E345-6CD8-4A9D-B29A-29E480149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290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3B1324-A7F5-9459-210F-C6B6B4834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F5B5-4703-4C0E-847D-89B05E4D1B18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F96641-7DD6-B431-3433-12C011B0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A3732-DD99-498B-F19E-9ECCFE803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E345-6CD8-4A9D-B29A-29E480149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46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9C89C-EF6B-2821-CDD8-3A2E35193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12528-20A4-0956-31C9-C93DA8DA6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53072-CBF2-7603-3FD6-EBA93117E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FF4A8-7854-7F73-88BE-16D04FC9A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F5B5-4703-4C0E-847D-89B05E4D1B18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891E0-C6E4-8733-567A-344E42135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1314C-9C2D-43AB-8CBD-EF266DEA8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E345-6CD8-4A9D-B29A-29E480149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565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7F0D-204E-DBD2-0B35-8C580A30A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09E92F-EF76-B378-E277-E764D3AA11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44561-B1CC-909E-0587-7E0C8741E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A1E8D-EC28-110F-E036-5D6858A0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F5B5-4703-4C0E-847D-89B05E4D1B18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D83C7-8999-837A-94A3-509F5FAC0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62BF8-65DA-4614-1D61-7D8A3BD18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E345-6CD8-4A9D-B29A-29E480149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15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D225C7-125E-4EED-9EEB-B835A0EBF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EE16C-AE22-A4FF-1743-B6C66017D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59563-D867-294B-5559-2B5A37AA2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00F5B5-4703-4C0E-847D-89B05E4D1B18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EE8EF-2E6A-629F-95AA-3BDFAE567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5358B-728C-0411-0588-53AC587F4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A8E345-6CD8-4A9D-B29A-29E480149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70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glasses and a speech bubble&#10;&#10;Description automatically generated">
            <a:extLst>
              <a:ext uri="{FF2B5EF4-FFF2-40B4-BE49-F238E27FC236}">
                <a16:creationId xmlns:a16="http://schemas.microsoft.com/office/drawing/2014/main" id="{7ED3A375-D5B5-3043-447C-3045DCC6B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05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4B293-E3E4-7880-9DF4-49D4F8BF3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B26ECE-39B6-BD1D-7529-A7FE4B745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15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C77DA-5BCD-2657-3E6C-2CCB770F8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CF5FAD-70AC-A16F-5A2B-12AC8D817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46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97CA7-6C41-C74F-1587-24D900977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glasses and a speech bubble&#10;&#10;Description automatically generated">
            <a:extLst>
              <a:ext uri="{FF2B5EF4-FFF2-40B4-BE49-F238E27FC236}">
                <a16:creationId xmlns:a16="http://schemas.microsoft.com/office/drawing/2014/main" id="{7167BE96-F2C9-A985-46E5-807C048A2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85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04238-B653-4923-6940-89DFB0B15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920B3B-FF1C-CB6B-2B38-2C1E67FFA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57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3FBC8-5DFC-961B-363D-F076EF74C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BDCE6B-7252-42EA-1B0F-A19301885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28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EE9B3-93E1-E400-DE90-98EEE698D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BD4C33-9ED7-BB1A-9F1E-289DBA641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2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27325-AF23-B6EA-BB0A-55C235E24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700E86-E02D-E0C2-7731-6E2738E27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01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5162C-0E5F-5D39-6AE5-36B3557AB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FFDBFE-E6E9-D91C-E1EE-A8DAA5810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36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2BD63-9B5E-580B-2891-16EA6E4E5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06F68D-CD3B-84CF-F205-744EE9C94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6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08131-5A6A-73E0-C7F9-5EEDC8AB7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9E39E0-596D-85D5-4447-735814850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17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07140-3DB1-D664-EA3A-9A8EB9780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10127F-854B-DC14-C580-A344A5EBE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2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Craig Gelling</dc:creator>
  <cp:lastModifiedBy>Craig Gelling</cp:lastModifiedBy>
  <cp:revision>1</cp:revision>
  <dcterms:created xsi:type="dcterms:W3CDTF">2025-01-24T12:50:33Z</dcterms:created>
  <dcterms:modified xsi:type="dcterms:W3CDTF">2025-01-24T14:06:13Z</dcterms:modified>
</cp:coreProperties>
</file>