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48105-F03A-4354-C487-8D94172B78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D43443-40F8-70C9-DFCD-9CF232A40C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9E72BC-2CE4-6288-785E-62A433951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4E68A-3029-4EC8-A3C8-310AB93AFD58}" type="datetimeFigureOut">
              <a:rPr lang="en-GB" smtClean="0"/>
              <a:t>15/01/2025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470AB1-50F0-3465-3C11-B06E542C8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FA254B-B79D-B3A7-4064-606A72E8F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002B-2A03-4E05-9015-DC54FCEC36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7907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0A74B-F192-1DB2-2759-3ED11707F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4A8C5-36EA-F5CE-22F7-E3806AC96C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6555E1-A18E-2F32-266A-533858851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4E68A-3029-4EC8-A3C8-310AB93AFD58}" type="datetimeFigureOut">
              <a:rPr lang="en-GB" smtClean="0"/>
              <a:t>15/01/2025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7667B-8059-2560-04D1-0BB7905DE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F8404C-A279-9401-11D4-F0C389C2C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002B-2A03-4E05-9015-DC54FCEC36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122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0B8F1-D8DB-ABAA-015B-40660E3C2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B86177-CDDE-0329-8C87-29539C78E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1AF0C1-78AD-78CB-38D4-63AC4AC3C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4E68A-3029-4EC8-A3C8-310AB93AFD58}" type="datetimeFigureOut">
              <a:rPr lang="en-GB" smtClean="0"/>
              <a:t>15/01/2025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0E90E9-465E-27F8-B9FF-9193C863A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BF9819-8417-46A4-92F9-6543CB4ED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002B-2A03-4E05-9015-DC54FCEC36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0256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41CEE-37D6-91D9-F77B-E71196F17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E0FC6C-E13C-07D1-74A5-592CAAAAE1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1670F8-1C2D-DF64-0CF1-CFC737ADD5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4807F-60B0-09F5-49A0-1C144B8DB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4E68A-3029-4EC8-A3C8-310AB93AFD58}" type="datetimeFigureOut">
              <a:rPr lang="en-GB" smtClean="0"/>
              <a:t>15/01/2025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9E8140-0035-0E26-013E-193A20E0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DDFDD7-56FA-383D-5689-13D76D254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002B-2A03-4E05-9015-DC54FCEC36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839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3D71E-B9D7-C1FF-D4EF-D0A3172F8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0E1DA5-B981-B37E-ECB1-B3047F060F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5D0473-9E05-DF65-905B-445DDD9C28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2B0959-336D-BBE3-BE82-F2BA705AC6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F0909B-0282-900E-87B0-0454A6BC64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CED8CE-70A6-3171-6272-154F86511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4E68A-3029-4EC8-A3C8-310AB93AFD58}" type="datetimeFigureOut">
              <a:rPr lang="en-GB" smtClean="0"/>
              <a:t>15/01/2025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51044C-7C78-0EBD-1165-D1F9D06EE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C905C4-76E6-44AF-0272-DCB8EE3C3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002B-2A03-4E05-9015-DC54FCEC36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4614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3A9E2-18FF-3A45-E3B8-424E3CA6A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3190DC-33C6-FB8A-B8DC-04E589418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4E68A-3029-4EC8-A3C8-310AB93AFD58}" type="datetimeFigureOut">
              <a:rPr lang="en-GB" smtClean="0"/>
              <a:t>15/01/2025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7E6A98-0F22-26BB-5CD2-20EF3FAB7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5700C5-3727-0376-BE47-9C2DB2F0D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002B-2A03-4E05-9015-DC54FCEC36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978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EB3966-CA92-7AC8-01AE-FD60715FD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4E68A-3029-4EC8-A3C8-310AB93AFD58}" type="datetimeFigureOut">
              <a:rPr lang="en-GB" smtClean="0"/>
              <a:t>15/01/2025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BC6B6E-AE04-3293-0E0F-8E55523A8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7D2F87-8EAC-92CB-254D-FC551D233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002B-2A03-4E05-9015-DC54FCEC36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4047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27048-5CE9-12D7-09AA-91DFB4630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2D8252-BC21-C506-6F43-593B5F647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CF6331-7BEE-CB27-F942-666B0BC781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92F0C7-2B58-DA3F-7731-770A34B18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4E68A-3029-4EC8-A3C8-310AB93AFD58}" type="datetimeFigureOut">
              <a:rPr lang="en-GB" smtClean="0"/>
              <a:t>15/01/2025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2F3769-D362-B682-21FE-29001F17E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93710A-CA1F-9240-3066-C4FB67E90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002B-2A03-4E05-9015-DC54FCEC36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4108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F7379-8893-E780-4617-574A28369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0D401A-5E6B-CE48-1888-DDDD848567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98F9F9-A46D-03EF-6409-CC42DA9F34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CECBB7-E925-E25C-5EC8-93F7F3931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4E68A-3029-4EC8-A3C8-310AB93AFD58}" type="datetimeFigureOut">
              <a:rPr lang="en-GB" smtClean="0"/>
              <a:t>15/01/2025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DACEEC-AF10-023A-85A6-8207D46E9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7705B6-589E-6154-2B15-FD0091161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002B-2A03-4E05-9015-DC54FCEC36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492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A59DC-22B5-21D5-E3A0-62F393C7C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80DF6F-7C3B-DB69-572C-E367842E88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A42101-BC5F-5F42-C720-107AC7446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4E68A-3029-4EC8-A3C8-310AB93AFD58}" type="datetimeFigureOut">
              <a:rPr lang="en-GB" smtClean="0"/>
              <a:t>15/01/2025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888C8E-19E9-B8E2-DDBD-44667B528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476A4-8220-E3FE-5DC1-6AD7EFE94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002B-2A03-4E05-9015-DC54FCEC36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893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BF1407-C5BA-F99A-6BD9-11C43DA809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AEA13E-84A8-EBC3-0182-40BB58D085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24DDC8-AB3F-7A84-7CAC-F9D2527C7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4E68A-3029-4EC8-A3C8-310AB93AFD58}" type="datetimeFigureOut">
              <a:rPr lang="en-GB" smtClean="0"/>
              <a:t>15/01/2025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0D1315-AE7E-01E1-3106-EC7F155A0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FE7F65-A404-656F-7CD3-C2DE6FE99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002B-2A03-4E05-9015-DC54FCEC36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446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26E393-F68A-89AD-3264-91E4DE173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99B846-9B65-AF56-0EB0-BE5CD79B9B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04DF9B-73B9-AE28-98FC-C0BD9EDA8B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F4E68A-3029-4EC8-A3C8-310AB93AFD58}" type="datetimeFigureOut">
              <a:rPr lang="en-GB" smtClean="0"/>
              <a:t>15/01/2025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B52CC4-412D-68E1-C295-260D7CDDB4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8622ED-A8A4-D14C-7D32-3264FD4279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B6002B-2A03-4E05-9015-DC54FCEC36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146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F5297-F87E-10DA-9E65-2E951355D5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6DA9EC-BB21-AD43-B21A-8F94F8FBEE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person standing on a podium with a crown and a child&#10;&#10;Description automatically generated">
            <a:extLst>
              <a:ext uri="{FF2B5EF4-FFF2-40B4-BE49-F238E27FC236}">
                <a16:creationId xmlns:a16="http://schemas.microsoft.com/office/drawing/2014/main" id="{A30CC304-6CAC-5169-41AA-4AAAEEB4F1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664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DA4D3-7749-B0B7-D936-7E1656648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65178-BB08-2B42-B598-AEFE4B1303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FA59CC-3E8B-17A5-2073-F49B4C57E3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E56025-1C96-467E-E1A5-3A80E351FC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0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A2CF9-654D-F7EC-18C0-7EF6BC384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C6738-2C3A-0EFB-A4EA-541E9E432E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995399-0DB0-C749-0405-9485F7981D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126800-E9FD-47B7-A4B5-54CDD83A6E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081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D908B-0308-F11D-C589-DA04E704A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11EB9-466E-B408-B4EC-A20B617D76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D43F99-4CE5-8A71-E8D7-1D23272734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F9D132-03B6-DE5B-6586-6E771568B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371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C8293-7BDB-9823-8D62-3C394E849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C5C67-796D-8B9C-90F3-1AA534830B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5D73C2-9F9C-E8E2-CC79-E2D1354358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9C4681-9A10-792B-2429-664DC5B62C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577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22C0A-2577-4CDF-FBDF-AFB61907F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AA69E-ECAA-3188-C828-5625B46A48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241065-628D-7070-5E21-F975EED0F9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2BACAF-32B4-52E1-81ED-8EBCC1534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049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9CE98-A107-63FB-66AA-C4FE8FD83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7272F-48A1-4D6C-EFA3-3AEB6D9442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EA26AA-8023-AF4B-120B-97E9CF39C5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ACF4D3-DF42-393B-BED0-F595D0953C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554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5B3EB-B7ED-757E-1706-DD370ACD2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41D3D-080B-5ED1-92D3-98315138DD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7F284F-9A8D-754C-11CB-688D333207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F48807-E8F4-E50D-8757-FCE0E42FB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003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B5C6A0-0187-0339-9469-D23569E61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D055A-8099-F0B5-1F46-778854457A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9B8DA6-0087-DC24-550B-1301DF67AD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35CD99-5128-0E1D-88B7-B005701456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904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728FD-65F1-9E3C-6E31-F13E8B7A1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804E0-71AC-6EE2-2815-5840AFF51C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D9E1F9-E71F-0C37-5995-30C98FF352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person standing on a podium with a crown and a child&#10;&#10;Description automatically generated">
            <a:extLst>
              <a:ext uri="{FF2B5EF4-FFF2-40B4-BE49-F238E27FC236}">
                <a16:creationId xmlns:a16="http://schemas.microsoft.com/office/drawing/2014/main" id="{807538DE-4D38-4AC2-9E50-B8B661E78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618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Craig Gelling</dc:creator>
  <cp:lastModifiedBy>Craig Gelling</cp:lastModifiedBy>
  <cp:revision>1</cp:revision>
  <dcterms:created xsi:type="dcterms:W3CDTF">2025-01-15T23:56:33Z</dcterms:created>
  <dcterms:modified xsi:type="dcterms:W3CDTF">2025-01-15T23:59:53Z</dcterms:modified>
</cp:coreProperties>
</file>