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E1FDE-E5CD-4D0D-9755-D5E978240372}" v="16" dt="2024-12-03T12:43:28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Gelling" userId="4fcfd7cb342bb85c" providerId="LiveId" clId="{7F5E1FDE-E5CD-4D0D-9755-D5E978240372}"/>
    <pc:docChg chg="custSel addSld delSld modSld sldOrd">
      <pc:chgData name="Craig Gelling" userId="4fcfd7cb342bb85c" providerId="LiveId" clId="{7F5E1FDE-E5CD-4D0D-9755-D5E978240372}" dt="2024-12-03T12:43:28.980" v="21" actId="14826"/>
      <pc:docMkLst>
        <pc:docMk/>
      </pc:docMkLst>
      <pc:sldChg chg="del ord">
        <pc:chgData name="Craig Gelling" userId="4fcfd7cb342bb85c" providerId="LiveId" clId="{7F5E1FDE-E5CD-4D0D-9755-D5E978240372}" dt="2024-12-03T12:42:06.160" v="8" actId="47"/>
        <pc:sldMkLst>
          <pc:docMk/>
          <pc:sldMk cId="1833793645" sldId="256"/>
        </pc:sldMkLst>
      </pc:sldChg>
      <pc:sldChg chg="addSp delSp modSp mod modClrScheme chgLayout">
        <pc:chgData name="Craig Gelling" userId="4fcfd7cb342bb85c" providerId="LiveId" clId="{7F5E1FDE-E5CD-4D0D-9755-D5E978240372}" dt="2024-12-03T12:41:53.417" v="3" actId="962"/>
        <pc:sldMkLst>
          <pc:docMk/>
          <pc:sldMk cId="496978272" sldId="257"/>
        </pc:sldMkLst>
        <pc:spChg chg="del">
          <ac:chgData name="Craig Gelling" userId="4fcfd7cb342bb85c" providerId="LiveId" clId="{7F5E1FDE-E5CD-4D0D-9755-D5E978240372}" dt="2024-12-03T12:41:37.655" v="0" actId="700"/>
          <ac:spMkLst>
            <pc:docMk/>
            <pc:sldMk cId="496978272" sldId="257"/>
            <ac:spMk id="2" creationId="{153B69CB-36C4-17AA-CF15-5CA9157F9EFF}"/>
          </ac:spMkLst>
        </pc:spChg>
        <pc:spChg chg="del">
          <ac:chgData name="Craig Gelling" userId="4fcfd7cb342bb85c" providerId="LiveId" clId="{7F5E1FDE-E5CD-4D0D-9755-D5E978240372}" dt="2024-12-03T12:41:37.655" v="0" actId="700"/>
          <ac:spMkLst>
            <pc:docMk/>
            <pc:sldMk cId="496978272" sldId="257"/>
            <ac:spMk id="3" creationId="{8995D0C7-41D8-9204-2B02-E63CD9B74030}"/>
          </ac:spMkLst>
        </pc:spChg>
        <pc:picChg chg="add mod">
          <ac:chgData name="Craig Gelling" userId="4fcfd7cb342bb85c" providerId="LiveId" clId="{7F5E1FDE-E5CD-4D0D-9755-D5E978240372}" dt="2024-12-03T12:41:53.417" v="3" actId="962"/>
          <ac:picMkLst>
            <pc:docMk/>
            <pc:sldMk cId="496978272" sldId="257"/>
            <ac:picMk id="5" creationId="{B0CD7B1A-DD5F-B838-0406-39CB68598F7A}"/>
          </ac:picMkLst>
        </pc:picChg>
      </pc:sldChg>
      <pc:sldChg chg="modSp add">
        <pc:chgData name="Craig Gelling" userId="4fcfd7cb342bb85c" providerId="LiveId" clId="{7F5E1FDE-E5CD-4D0D-9755-D5E978240372}" dt="2024-12-03T12:42:16.771" v="9" actId="14826"/>
        <pc:sldMkLst>
          <pc:docMk/>
          <pc:sldMk cId="3362207179" sldId="258"/>
        </pc:sldMkLst>
        <pc:picChg chg="mod">
          <ac:chgData name="Craig Gelling" userId="4fcfd7cb342bb85c" providerId="LiveId" clId="{7F5E1FDE-E5CD-4D0D-9755-D5E978240372}" dt="2024-12-03T12:42:16.771" v="9" actId="14826"/>
          <ac:picMkLst>
            <pc:docMk/>
            <pc:sldMk cId="3362207179" sldId="258"/>
            <ac:picMk id="5" creationId="{2B7EFD34-DC82-2E1E-6B3D-7D10B3FBD066}"/>
          </ac:picMkLst>
        </pc:picChg>
      </pc:sldChg>
      <pc:sldChg chg="add">
        <pc:chgData name="Craig Gelling" userId="4fcfd7cb342bb85c" providerId="LiveId" clId="{7F5E1FDE-E5CD-4D0D-9755-D5E978240372}" dt="2024-12-03T12:42:04.029" v="7"/>
        <pc:sldMkLst>
          <pc:docMk/>
          <pc:sldMk cId="2145144249" sldId="259"/>
        </pc:sldMkLst>
      </pc:sldChg>
      <pc:sldChg chg="modSp add">
        <pc:chgData name="Craig Gelling" userId="4fcfd7cb342bb85c" providerId="LiveId" clId="{7F5E1FDE-E5CD-4D0D-9755-D5E978240372}" dt="2024-12-03T12:42:39.903" v="15" actId="14826"/>
        <pc:sldMkLst>
          <pc:docMk/>
          <pc:sldMk cId="1769613878" sldId="260"/>
        </pc:sldMkLst>
        <pc:picChg chg="mod">
          <ac:chgData name="Craig Gelling" userId="4fcfd7cb342bb85c" providerId="LiveId" clId="{7F5E1FDE-E5CD-4D0D-9755-D5E978240372}" dt="2024-12-03T12:42:39.903" v="15" actId="14826"/>
          <ac:picMkLst>
            <pc:docMk/>
            <pc:sldMk cId="1769613878" sldId="260"/>
            <ac:picMk id="5" creationId="{D75931BB-5363-490D-FBF8-BE87E449104C}"/>
          </ac:picMkLst>
        </pc:picChg>
      </pc:sldChg>
      <pc:sldChg chg="modSp add">
        <pc:chgData name="Craig Gelling" userId="4fcfd7cb342bb85c" providerId="LiveId" clId="{7F5E1FDE-E5CD-4D0D-9755-D5E978240372}" dt="2024-12-03T12:42:47.666" v="16" actId="14826"/>
        <pc:sldMkLst>
          <pc:docMk/>
          <pc:sldMk cId="2027751131" sldId="261"/>
        </pc:sldMkLst>
        <pc:picChg chg="mod">
          <ac:chgData name="Craig Gelling" userId="4fcfd7cb342bb85c" providerId="LiveId" clId="{7F5E1FDE-E5CD-4D0D-9755-D5E978240372}" dt="2024-12-03T12:42:47.666" v="16" actId="14826"/>
          <ac:picMkLst>
            <pc:docMk/>
            <pc:sldMk cId="2027751131" sldId="261"/>
            <ac:picMk id="5" creationId="{D3E1CABC-078F-8E18-7F14-E37E3A3886C3}"/>
          </ac:picMkLst>
        </pc:picChg>
      </pc:sldChg>
      <pc:sldChg chg="modSp add">
        <pc:chgData name="Craig Gelling" userId="4fcfd7cb342bb85c" providerId="LiveId" clId="{7F5E1FDE-E5CD-4D0D-9755-D5E978240372}" dt="2024-12-03T12:42:54.924" v="17" actId="14826"/>
        <pc:sldMkLst>
          <pc:docMk/>
          <pc:sldMk cId="1931568426" sldId="262"/>
        </pc:sldMkLst>
        <pc:picChg chg="mod">
          <ac:chgData name="Craig Gelling" userId="4fcfd7cb342bb85c" providerId="LiveId" clId="{7F5E1FDE-E5CD-4D0D-9755-D5E978240372}" dt="2024-12-03T12:42:54.924" v="17" actId="14826"/>
          <ac:picMkLst>
            <pc:docMk/>
            <pc:sldMk cId="1931568426" sldId="262"/>
            <ac:picMk id="5" creationId="{4FB45A34-E779-AC60-441C-CFF4F176EC65}"/>
          </ac:picMkLst>
        </pc:picChg>
      </pc:sldChg>
      <pc:sldChg chg="modSp add">
        <pc:chgData name="Craig Gelling" userId="4fcfd7cb342bb85c" providerId="LiveId" clId="{7F5E1FDE-E5CD-4D0D-9755-D5E978240372}" dt="2024-12-03T12:43:05.692" v="18" actId="14826"/>
        <pc:sldMkLst>
          <pc:docMk/>
          <pc:sldMk cId="1740717440" sldId="263"/>
        </pc:sldMkLst>
        <pc:picChg chg="mod">
          <ac:chgData name="Craig Gelling" userId="4fcfd7cb342bb85c" providerId="LiveId" clId="{7F5E1FDE-E5CD-4D0D-9755-D5E978240372}" dt="2024-12-03T12:43:05.692" v="18" actId="14826"/>
          <ac:picMkLst>
            <pc:docMk/>
            <pc:sldMk cId="1740717440" sldId="263"/>
            <ac:picMk id="5" creationId="{530C2289-9A95-B63E-6060-2FAF09E35FAA}"/>
          </ac:picMkLst>
        </pc:picChg>
      </pc:sldChg>
      <pc:sldChg chg="modSp add">
        <pc:chgData name="Craig Gelling" userId="4fcfd7cb342bb85c" providerId="LiveId" clId="{7F5E1FDE-E5CD-4D0D-9755-D5E978240372}" dt="2024-12-03T12:43:17.510" v="19" actId="14826"/>
        <pc:sldMkLst>
          <pc:docMk/>
          <pc:sldMk cId="3837413120" sldId="264"/>
        </pc:sldMkLst>
        <pc:picChg chg="mod">
          <ac:chgData name="Craig Gelling" userId="4fcfd7cb342bb85c" providerId="LiveId" clId="{7F5E1FDE-E5CD-4D0D-9755-D5E978240372}" dt="2024-12-03T12:43:17.510" v="19" actId="14826"/>
          <ac:picMkLst>
            <pc:docMk/>
            <pc:sldMk cId="3837413120" sldId="264"/>
            <ac:picMk id="5" creationId="{0E4F3328-6BD7-2A1F-6782-828B2500E816}"/>
          </ac:picMkLst>
        </pc:picChg>
      </pc:sldChg>
      <pc:sldChg chg="modSp add">
        <pc:chgData name="Craig Gelling" userId="4fcfd7cb342bb85c" providerId="LiveId" clId="{7F5E1FDE-E5CD-4D0D-9755-D5E978240372}" dt="2024-12-03T12:43:28.980" v="21" actId="14826"/>
        <pc:sldMkLst>
          <pc:docMk/>
          <pc:sldMk cId="1520751210" sldId="265"/>
        </pc:sldMkLst>
        <pc:picChg chg="mod">
          <ac:chgData name="Craig Gelling" userId="4fcfd7cb342bb85c" providerId="LiveId" clId="{7F5E1FDE-E5CD-4D0D-9755-D5E978240372}" dt="2024-12-03T12:43:28.980" v="21" actId="14826"/>
          <ac:picMkLst>
            <pc:docMk/>
            <pc:sldMk cId="1520751210" sldId="265"/>
            <ac:picMk id="5" creationId="{34D91320-537C-6C11-22CE-EECCCC3F10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9BCD-C42B-810F-FA29-727780B84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429F4-52A3-2C41-3D6E-319025242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B2BB1-AEDE-C56E-F192-0BF82C90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E14E2-BA71-09D6-61E5-ECCD0FFB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70FC1-192E-D316-21D8-9F143F7D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6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7E36-D3B7-1CC2-5363-6AF678F3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43705-127A-1CE6-98AA-5B7496289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0034-E73A-0178-F64A-B73D99D9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26D2-E208-CE28-E4C5-24FA291D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C8ACF-611B-FB86-E991-B1F72FFA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84F3C8-6D27-43F3-F22C-2B24A9A95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F5802-F83A-87DE-A721-98743CB59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B074A-7709-3DAA-6A2B-B87FFD40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4130B-091D-0116-B45B-97914A6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9F96F-28E1-64FB-4BA9-DFB34A75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8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9A4F-C6C6-523B-DAA7-1FBDB918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E77E-E109-69E9-48DE-A90A6B035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B0581-4BEA-59BE-8C9E-02221189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BD607-6CC0-E706-7233-06BFB777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DB8A-0A42-6D18-5E97-E1AD0133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4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B89C-403D-4662-AF99-22C777A9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98CD5-EB6D-4AED-CC56-C8100A9DC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8E2F-783C-CD31-678C-0D3A5CB3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44C53-9CFB-1A79-A5CB-EF3397EB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BEF21-F293-0A51-FC88-AC409979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8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F8CD-EB6E-E511-6208-677C9CE8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0371-CF17-AB2F-07A4-3BEE32648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B8879-8888-F6F1-9EB3-97969ECFB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0F595-495A-6DD3-7AE1-CC34D2E5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48001-9FB6-2F57-10B1-CED2B093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9174-FBEB-0393-57DE-D361DF5C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4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576D-9A07-C2F1-9D07-EEB0287D2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8234D-38C7-DBC7-69AE-B57BC3C18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66A4B-EE04-3B3B-8D9B-949BD33D6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612EE-9580-6ED4-AD94-3AE599343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B4BC2-406D-BA87-4131-9FE44C7A1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459C3-9B4C-3A6D-3942-EBDC017E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FD678-C13E-6679-E14B-6926B4A5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7D591-3068-7791-CA99-CF634D2E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46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40B5-7DCA-EB2A-C30A-33B106AD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1D455-F039-546D-5F04-C6BC3A3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EEA52-7BA0-BF15-1447-28837776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A887C-CF60-8565-7924-F3449007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09796-7473-EE6A-5C31-5A36F02E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67C43-4A4F-870F-4FB3-F069577D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177A6-490E-18FD-C7E8-147BB7DD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4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F084-E3F8-F373-6425-94D57244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1754A-6DDD-7991-9F06-4028C66D7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7CC5E-1C35-0DB2-4F93-BC8C5BF3B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C514-83DD-EEFB-23F1-FCBA865E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47586-6953-1BA4-FC54-27A0FB3C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B749D-53FA-0229-4526-DBF32ADD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0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817F-F91F-F739-D452-0A66E109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DE5AF-32B1-A571-411B-B952B424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FE3F3-18CB-209F-4E23-A6C17B7E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B2F3F-D01B-B703-D01C-42A2760B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E36C7-8904-9673-06A1-524D7C20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A1489-6286-031D-4677-801E55C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0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40F3C-1DD1-8E81-4327-81AA4D77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9EAA8-6847-A8AB-044C-5A2EC55DF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1882D-3A99-645E-524E-5F773DD71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219621-BD1F-4448-8300-C17552B2FBD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0E9E8-2EB6-6B5E-D7F5-1BFE24FE6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FCD5-0DBC-73DB-DFA3-4CA5B9C2F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16AC2C-003B-4EE3-9BA6-681EB9DA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15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B0CD7B1A-DD5F-B838-0406-39CB68598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0531B-2CF7-E0DC-0CBC-E6EE53076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7EFD34-DC82-2E1E-6B3D-7D10B3FBD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DDCE6-1FC4-86C8-566F-8CF838EF1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931BB-5363-490D-FBF8-BE87E4491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1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65872-30FC-DA81-FCDB-D663DC889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E1CABC-078F-8E18-7F14-E37E3A388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318FE-5FE9-66CC-A98A-370FEFD7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B45A34-E779-AC60-441C-CFF4F176E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63547-43E4-65AE-706D-679FAF225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C2289-9A95-B63E-6060-2FAF09E35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CE9D4-4C48-E689-DC8B-D48741D7E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F3328-6BD7-2A1F-6782-828B2500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1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0201-2FB1-0D8C-CF2D-FF0525D78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D91320-537C-6C11-22CE-EECCCC3F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5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330C2-316C-B61E-03E6-1CEA4C39C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685A7EE9-32CA-EC12-DB8C-6C9226726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4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2024-12-03T12:40:23Z</dcterms:created>
  <dcterms:modified xsi:type="dcterms:W3CDTF">2024-12-03T12:43:33Z</dcterms:modified>
</cp:coreProperties>
</file>