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28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56C5F-E3AC-07BB-C986-C2A067FF74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CB1E17-26C2-7CEF-CAB8-2BBBDD1339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52C4B6-225E-5BAE-EB41-B09D59F96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565-517B-486B-A596-D0C45A0CD461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AA27C-6A60-C75F-3B0C-1B261C417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12BB6-94E4-4FC8-591E-F24184026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3329-C826-446D-B614-33505DCF3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456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31ABF-666A-E43A-FA9F-74FC9E0BB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0AE044-5F05-96D6-D3C4-B4173758DB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8540F-68F6-69AD-C90B-7C9368737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565-517B-486B-A596-D0C45A0CD461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A6A56-106C-7725-F7E3-9A92FB520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CF92A1-D4B0-6725-90CB-FF183CC4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3329-C826-446D-B614-33505DCF3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942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9EC209-9BBF-E851-9FAA-44FE14BED1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D0CE9-D686-25FA-89C1-A5850AA87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8325CB-5D02-A837-8493-F365069F2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565-517B-486B-A596-D0C45A0CD461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A1F78-36F2-EB27-D244-507B577AB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CABB7-4A2D-39AE-BF5F-E92CA9DEA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3329-C826-446D-B614-33505DCF3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43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D6431-6863-263F-AF00-FEBD55A25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A8F01-DD26-1150-7D46-C72985481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8EF2CA-BA4A-29E9-0292-07D3D1085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565-517B-486B-A596-D0C45A0CD461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42870-2717-E9CC-2453-D5E24189A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94DF3B-0AEA-A650-484C-FFD8C51B8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3329-C826-446D-B614-33505DCF3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75F46-FEDC-C58A-2B1A-C56FC4D06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F854F4-2242-3C23-45AD-77BDEBD75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27EF0F-8761-1376-912F-D0C54A4A2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565-517B-486B-A596-D0C45A0CD461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EE6F2F-48B3-7F02-07EB-2BCEF688E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7AF85-7D5D-5D9C-4A13-3B37DB5BE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3329-C826-446D-B614-33505DCF3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59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F0E8A-2973-7691-FEC7-BB4FB6DB6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CFA3B-0350-61FF-34FC-DCB17E44C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2202AC-B6A0-30B1-AB90-EDE287F860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BE7C2-08A6-849C-22C0-A16C6BFD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565-517B-486B-A596-D0C45A0CD461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1CDAD-CDB4-E8AE-C1D0-9C4B700F4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E322DE-82A4-F8DA-D033-15670D7A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3329-C826-446D-B614-33505DCF3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868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C4B02-976E-B461-94B9-C9ACE693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AF41E0-E49B-2CB9-6516-25C5887F72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0D6474-6515-D9C4-1DED-359AC4F6E1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A02557-2A8C-7D23-185E-FD4CE9F080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AB1298-3FB1-695D-57BD-CCDBFED1E9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9426BB-9BCD-A46B-E139-3D2A58913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565-517B-486B-A596-D0C45A0CD461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588349-3826-AD4A-02F5-606D3ACB9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ECD534-365C-B6EC-A65F-02B38575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3329-C826-446D-B614-33505DCF3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205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87549-3432-9B58-5633-B38245D67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C5054-F972-EF6B-0D27-6A4EB33F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565-517B-486B-A596-D0C45A0CD461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D0190E-4310-A995-2F1D-56190050C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FFFD2D-E338-6A37-93F1-21882B2A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3329-C826-446D-B614-33505DCF3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A80F7B-ECC0-F5E2-F829-5497A1971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565-517B-486B-A596-D0C45A0CD461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19F7A1-7EA0-5C8C-7CA3-8D10EBD41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D1D15A-7DE5-BE8E-2B1F-2614039D1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3329-C826-446D-B614-33505DCF3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816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EBE13-8B39-13D0-DCBF-1F0516F6B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9FB09-7BDC-B09D-C4DE-CC1BC1DA2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EDF6B8-7E3C-5C2A-3497-13B61BB0D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85F7A-E1EC-6DAC-88C6-3D2AA05A5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565-517B-486B-A596-D0C45A0CD461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D19261-8444-5722-D561-3939C23D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502DE3-9224-8760-9DBD-A9F7DEC6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3329-C826-446D-B614-33505DCF3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324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0938C-7DF8-8FDF-C961-49B2E3BFC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A1D60E-BE2B-2AF8-F7BD-F51D28AE4A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AAE98D-B8CC-E9A7-D9BF-90744FB4C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702932-3502-343B-3837-D41D95867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37565-517B-486B-A596-D0C45A0CD461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884DE9-77A5-4BE0-E572-C2652239C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F13FB-6780-CCB5-F0B2-FFD0CB24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23329-C826-446D-B614-33505DCF3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17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A3364D-6D21-C252-5A65-D597088D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AC9D7-53A1-0881-298E-C07B09DFDF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A2DDD-F50F-8A0F-9326-A15FC2E275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237565-517B-486B-A596-D0C45A0CD461}" type="datetimeFigureOut">
              <a:rPr lang="en-GB" smtClean="0"/>
              <a:t>25/01/2025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6B1F2-A349-EDCC-5729-EFF04F865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A23BCD-18F7-88E7-FDB1-D3CB2EBE6C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723329-C826-446D-B614-33505DCF3B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07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24D49-F3A3-4678-3FE3-F0B83E1925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A0A97-FBE8-1474-02F1-55EDCAE27C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black hair&#10;&#10;Description automatically generated">
            <a:extLst>
              <a:ext uri="{FF2B5EF4-FFF2-40B4-BE49-F238E27FC236}">
                <a16:creationId xmlns:a16="http://schemas.microsoft.com/office/drawing/2014/main" id="{F8260655-CF81-0369-A21F-BBAD66F64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2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5C95BF-C7FC-37F4-A804-8D46FD7C4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9A06A-1EB6-28E0-1D90-7544F7615B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C1DFE1-E459-E40B-4FB0-B36BD057B5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F6A04B-5CDD-57D1-471A-E839E723C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785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08F2D-D84E-959E-4DE0-5426FA52C2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A98DB-341F-A40D-B74D-3DDD8EC19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287E99-B5D9-E5E2-3984-B36836D1C9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B05F81-B141-F557-0EE9-272041C60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105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F64BEE-DB73-0ECA-CB8B-51E8548E4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FD1D4-9475-2A80-0B62-F2DF212EFA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0C6415-DF04-16B7-3640-F786FC73A2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person with black hair&#10;&#10;Description automatically generated">
            <a:extLst>
              <a:ext uri="{FF2B5EF4-FFF2-40B4-BE49-F238E27FC236}">
                <a16:creationId xmlns:a16="http://schemas.microsoft.com/office/drawing/2014/main" id="{A163EA01-B65B-0C19-DBB2-ED71279490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97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A46F4F-77EE-AE93-C209-E4B41AB5B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8BD6B-5E4C-B048-5946-84C0FE0481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1AF982-CF13-1239-B763-398C30A888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17769-6452-5C0A-89C1-2DE034517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511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6E9388-7163-C06A-5CBA-8AC2CCD1C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25B8D-3D13-D5D2-90C4-19CB63E9A4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5CDA04-F6F9-6B1A-2513-8E3FE48A0C5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BE727-B1A8-995D-9F91-752C618C0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30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39A53-3F87-36FA-2D91-8942CD92B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4CD61-2345-11EA-3055-F813D4AB82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C42183-534A-912E-1CEA-320EEE40D9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44DD65-9061-A462-B4A3-3AA5CBA23B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497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4FF54-1088-2CD1-649C-3C14F574C1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2DF6D-693C-038E-77BC-D156FC3D883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A7E74-8BF2-DB19-9A97-9E48DF8BF6A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3A22DA-926F-60CE-ABFA-FE4F7BFF4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518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C889A0-36E7-8A53-BE98-064FB9C99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4725D-ABC0-F6ED-2E3A-38C20C82EB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8C4F95-B343-DE3D-00C9-474A7E13A5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6F6B6B-4F98-6BF9-D193-44B04610D1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844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CA433-0085-8619-8FDD-655CA7FC85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BC2E8-5E60-2977-7C96-B0C2250387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D933E8-95D9-48BB-F6FA-CBD1F0C2F0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42919-E3E7-0407-CC42-E9DB06BCF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510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165A8D-2CAF-7AB3-505B-0043B9A6C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F76AF-214D-2270-4DF4-C48B61CD70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63D84-679F-0877-5AA0-AA6243B49B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974AB7-9C44-D8B8-2E46-74F1D2C945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968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67F2C-D0B4-466A-89A7-40B5BE9905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D9D5D-DEEB-CA53-E072-C208D336B6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1DF0EC-744F-F16C-60CC-65E8E2DA4E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60DCE-F917-F18C-AA19-E19D882D1E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59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Craig Gelling</dc:creator>
  <cp:lastModifiedBy>Craig Gelling</cp:lastModifiedBy>
  <cp:revision>1</cp:revision>
  <dcterms:created xsi:type="dcterms:W3CDTF">2025-01-25T01:50:06Z</dcterms:created>
  <dcterms:modified xsi:type="dcterms:W3CDTF">2025-01-25T01:53:45Z</dcterms:modified>
</cp:coreProperties>
</file>