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8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F473-5003-AD76-59E3-D4B095FDF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8CE573-795D-44AC-1659-7C6A85C09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BC46A-4CC7-5000-54C7-081194B26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6A3-BE16-4690-B497-530FBA58C57C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3F6F-DB7D-8B0E-6C64-0F5A758A5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9A54-37A5-EFFD-83C9-8F9FCA1D7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C64D-840A-4EFB-AB05-3B35C3375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42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F7A47-049D-51FB-83F9-C342F8465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5144E-006A-422E-014B-5A5D84033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732D5-D030-9B17-75C3-68BD49F08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6A3-BE16-4690-B497-530FBA58C57C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3721A-0F8A-68B0-AEC7-73D806F5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6079-BF91-0497-9B1D-7976A885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C64D-840A-4EFB-AB05-3B35C3375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5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1EC3BA-10E9-28AF-AA03-B770A1F56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2A5B7-C00A-688C-8017-7E3475A4A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8EE2D-2EF6-7A52-0132-49F302C7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6A3-BE16-4690-B497-530FBA58C57C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E2368-6CB9-1AF4-ACCA-D1DE300F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01AC-DAFB-13E6-D0B7-48110568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C64D-840A-4EFB-AB05-3B35C3375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59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EAB7C-5F07-C274-0CE1-29C86DBE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CB8F6-4BB0-3D9B-A2F8-A18463E3B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678F6-EFB7-2720-DC66-97CC9C613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6A3-BE16-4690-B497-530FBA58C57C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D7D04-98CA-0032-1754-B95F8F16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C264D-0F5E-CBBD-1524-914D1C74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C64D-840A-4EFB-AB05-3B35C3375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56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0AB7E-5E40-F337-F3A6-7ADDDC84D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9A89F-C395-1605-AE33-ACC259801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F00B8-C0B1-193F-A96F-BFEA27B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6A3-BE16-4690-B497-530FBA58C57C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13F70-2CF1-57BB-A419-74956E4C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D6E6E-615A-4E45-C318-075B590D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C64D-840A-4EFB-AB05-3B35C3375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27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ADC8F-8D1D-4EE5-2990-B0D446A15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2E95D-0450-5747-3F02-CD6F4ACC8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5F108-CAD3-AFA2-C5EC-FDE585E7A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EC859-BD3A-CEFA-0B02-12E9E3CC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6A3-BE16-4690-B497-530FBA58C57C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ABC16-F27A-701D-6500-608E1C833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66A5B-D304-CA4F-2759-F6081FBB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C64D-840A-4EFB-AB05-3B35C3375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BC98-8F8F-3DC1-1EB0-3D77FF0F6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3C514-C0CB-03C7-9135-2DA0CC43A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424F9-9A13-B5AA-6AB3-BF5B05CD1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BC92B8-C637-BD30-818D-907D31FB8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F88B75-59EE-3E30-63F4-0AA291088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63B846-5515-01A9-872F-0E6B1057D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6A3-BE16-4690-B497-530FBA58C57C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BCE092-C704-9C74-9407-DA4ACFBB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3F7D5-2999-76EC-429F-DB9D64D9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C64D-840A-4EFB-AB05-3B35C3375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46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BBC41-BC10-EC3A-54FF-CE3E2533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67A25-0D92-002E-12BF-18E052E87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6A3-BE16-4690-B497-530FBA58C57C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62E3C-8F48-C253-E0E3-3FD4B2CD9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0A5CA-763D-C492-CB50-3749E710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C64D-840A-4EFB-AB05-3B35C3375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0F2F52-94F8-9B56-0C2A-48F023EC8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6A3-BE16-4690-B497-530FBA58C57C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286B98-E6DE-5667-7AB2-F8697755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8B5CC-2F6D-3570-4BD8-DAA129C3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C64D-840A-4EFB-AB05-3B35C3375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E2315-C9B7-B153-2398-AC67DDD06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B2D60-874B-E148-EEF8-74AF0CD73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83B2B-2207-F21F-6246-BF6E4C79E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F220B-4EC3-554B-AC48-80B3B052E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6A3-BE16-4690-B497-530FBA58C57C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2894B-1767-9080-6EA9-EEE96B346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3262E-2917-C8F8-E6FE-4628BDF2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C64D-840A-4EFB-AB05-3B35C3375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49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15B6-B312-D295-84E5-53C880652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0EDA4A-CF9F-457E-1602-19BDD6097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AD106-3135-202E-88BC-7C9369BE9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E4467-B750-5F96-FB01-42DFA5CD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6A3-BE16-4690-B497-530FBA58C57C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9BAAA-0414-0C48-7A76-40916F04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C1D2E-F228-9845-E022-ABC3258B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C64D-840A-4EFB-AB05-3B35C3375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5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559784-DDBA-0BD6-5232-E3D9FFBA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64BE0-312E-567F-D5C9-CCF3F3FB4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F6F4C-A197-9599-0046-311E1302F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8486A3-BE16-4690-B497-530FBA58C57C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602DA-4122-5CA4-FDB5-B967D79AD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56A5B-EB70-B578-1A18-6AF8C0A42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41C64D-840A-4EFB-AB05-3B35C3375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0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newspaper&#10;&#10;AI-generated content may be incorrect.">
            <a:extLst>
              <a:ext uri="{FF2B5EF4-FFF2-40B4-BE49-F238E27FC236}">
                <a16:creationId xmlns:a16="http://schemas.microsoft.com/office/drawing/2014/main" id="{A40BF71F-FCDD-4094-5A54-FAE81AE6C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13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F5883-A074-0AC2-93FB-A6713DA56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F0174A-578F-EC26-BAED-31AF0A219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73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1F35F-F759-8214-DC6A-8E564238B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08F036-01C1-62CB-EF8D-5958E595B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71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EE665-978E-7384-A149-4A2F8D52D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B3A85E-27F0-D9FA-2B97-CEA8A6A37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57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18DB6-1E18-9512-878B-2D235FE32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764231-72CB-9783-D7A5-093E5D8E4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08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92FB3-8A4D-C80D-3F26-11F909A00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newspaper&#10;&#10;AI-generated content may be incorrect.">
            <a:extLst>
              <a:ext uri="{FF2B5EF4-FFF2-40B4-BE49-F238E27FC236}">
                <a16:creationId xmlns:a16="http://schemas.microsoft.com/office/drawing/2014/main" id="{C2D788F9-D5E2-5D6E-12A0-94677728E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5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732A0-3E94-31CF-EAA8-420FB148A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45FEEC-3DBA-E892-F64A-92361D7E4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1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72E98-4E55-978D-9F5C-C8A95E4B3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22134D-35F3-87FA-F6BF-A28A348D0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5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2AC23-6393-DC96-9CBF-D86551B3C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0CACEE-8E6D-8671-AB28-6C28DC560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3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1531C-B883-F6CD-2EA4-428498246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E68DBE-AEDA-1216-F657-715FCC09B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58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4FDF1-6573-EBB5-CCF9-6882450C0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E1A665-5DCC-F3D9-CA5C-C4E38F7B7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7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422B7-0F97-26B1-6730-E048134B8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74927B-585E-DEAA-209F-29C6B5EE9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8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EFD62-EA2E-BE83-A5C7-6775FD47B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DB9A60-4C3A-70D8-3CA3-15398CC92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45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F831B-0E0D-462A-22E5-DDB2A7C59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3A5571-4A32-85B7-861F-838411326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12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Gelling</dc:creator>
  <cp:lastModifiedBy>Craig Gelling</cp:lastModifiedBy>
  <cp:revision>1</cp:revision>
  <dcterms:created xsi:type="dcterms:W3CDTF">2025-05-06T22:44:03Z</dcterms:created>
  <dcterms:modified xsi:type="dcterms:W3CDTF">2025-05-06T22:47:37Z</dcterms:modified>
</cp:coreProperties>
</file>