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C824-9F00-FCBC-9DB1-CFCB20FFE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1F6731-CB3A-4F5A-2D85-F4BCCA62AE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9CA11-8F4A-8F2E-7802-0BD49F819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2431-DE9D-4EEC-BD29-CDF4AFB24DA4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313D7-A6B6-1883-A542-B0E410982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52C80-7922-EC2C-386D-A11F1BC31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A3AF-557C-4DA7-A2C6-2A570C724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387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39E2F-6352-6CA8-A705-E21EB1855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0FB8A-E82F-BDC9-C13E-0401109EF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6BBE1-628E-CFFA-6D51-9FED5F4FF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2431-DE9D-4EEC-BD29-CDF4AFB24DA4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8F9F6-A4D4-E336-95CB-6C29FE7F0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40A8B-FEEF-D1C3-33D1-87166B36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A3AF-557C-4DA7-A2C6-2A570C724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25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22E712-2025-0FF6-6684-F28BD2C8A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DEAD82-4C9D-05A2-4526-9BB03E4C9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097C8-C2A9-F838-062F-48B05C297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2431-DE9D-4EEC-BD29-CDF4AFB24DA4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8DE26-764B-BFF4-C6E8-35A1264F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226E6-70E0-2945-4557-ABA121C0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A3AF-557C-4DA7-A2C6-2A570C724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76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B96D6-9939-E67D-CD08-CDD6D98A2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9EFBC-1E79-0C9F-CB0C-0BFB25F04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94106-679D-CB0A-F051-14544758B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2431-DE9D-4EEC-BD29-CDF4AFB24DA4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3A74D-F6BD-CA73-D882-64E276AE6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1D4D4-21AF-8541-0C67-D0BA3AA04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A3AF-557C-4DA7-A2C6-2A570C724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70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32E1A-27AE-21EA-5C1B-D48C492F9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C71B6-0FF3-B390-F079-3015FD4D8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475F5-DA6E-5D70-7CEB-F163E1C8A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2431-DE9D-4EEC-BD29-CDF4AFB24DA4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E0E49-A12B-EBBA-6DED-D34483718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72C53-9817-18D7-594A-C2D9F90DB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A3AF-557C-4DA7-A2C6-2A570C724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598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1B003-DA85-51F9-52DE-CAA584DCB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15F66-FD8D-C7F9-1B2E-E11F3A7F7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FA815-57D0-AF5A-0F4A-852D41759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96314-90D7-38D9-437F-77E21078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2431-DE9D-4EEC-BD29-CDF4AFB24DA4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C80540-1D30-DCFA-7226-71B0473C8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A18E3-0DD7-7BEB-2CDC-D55018705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A3AF-557C-4DA7-A2C6-2A570C724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59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BE92D-5C43-ED4F-F551-45BE823F0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32D13-32F1-1795-FDAC-23329EA59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67F36-EFF4-BE26-384A-EB58E4E22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89A287-35B6-84E2-6CAA-AC9DB7A67E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E67B23-4312-40E9-60B3-B0518C1A2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02561B-3CB4-7D03-908D-5B5F578CA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2431-DE9D-4EEC-BD29-CDF4AFB24DA4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FAD9A4-8D45-8E63-734F-2DF53194A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1654A8-1118-4D2B-EA0F-DECB4CA6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A3AF-557C-4DA7-A2C6-2A570C724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40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0FF7A-B9EB-A3AF-B141-28B8344FB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58BB71-0FA1-CED5-7A1B-29746A98D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2431-DE9D-4EEC-BD29-CDF4AFB24DA4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F8C1F7-EFAC-6E21-0EFE-15CFB43CB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8D4F6-7213-0248-0023-330993BE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A3AF-557C-4DA7-A2C6-2A570C724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48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6A1713-2B32-405F-C8A2-E7142E82E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2431-DE9D-4EEC-BD29-CDF4AFB24DA4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25E601-212D-5AAD-8C9E-E3E8DA9E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DDD81-B27D-94A7-493F-2B6449452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A3AF-557C-4DA7-A2C6-2A570C724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98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44389-FBDE-4553-D9A9-B2CAA2DDB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59ED4-C521-2C8B-BCE3-AD864E18E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92AD4-22FD-A955-F52A-9416FE094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FFEA2-8DD4-8A35-C5F2-8E9D99AB2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2431-DE9D-4EEC-BD29-CDF4AFB24DA4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815B9-2799-3914-F79B-5282C3B59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9FB59-6982-AA76-5CB3-8A47E973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A3AF-557C-4DA7-A2C6-2A570C724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87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9C0FE-982E-A2C8-E2F5-37597B3E2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538B5E-193B-7865-974F-FD307A577C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EAD622-0F9F-8C95-4CB0-B626BD134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53B00-F7BF-79AD-81AD-B206DBBCA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2431-DE9D-4EEC-BD29-CDF4AFB24DA4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498F1-D2F5-5D87-4A19-A7037C04F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B3DF1-50BB-BEAE-E018-D69839F7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A3AF-557C-4DA7-A2C6-2A570C724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05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6E9F64-2271-1BFD-EC98-40A5DC34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D099C-54F7-EB39-5F7B-90F734656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C0987-2077-771C-B0AB-984F7766A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332431-DE9D-4EEC-BD29-CDF4AFB24DA4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D0E26-B6F4-0440-DE2B-1FD1138E1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1AD2C-E2E6-216A-1CD1-0C6C0F9A6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09A3AF-557C-4DA7-A2C6-2A570C724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small dog&#10;&#10;Description automatically generated">
            <a:extLst>
              <a:ext uri="{FF2B5EF4-FFF2-40B4-BE49-F238E27FC236}">
                <a16:creationId xmlns:a16="http://schemas.microsoft.com/office/drawing/2014/main" id="{4EE7D090-313C-B7FC-E4B7-64DAC956C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6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36A38-5B84-8840-8973-6896824B5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A78BDF-A9E3-24E1-AE3F-D157F58AC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9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88EE7-F855-C231-D179-BA6675CD8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804378-CEDE-606A-55EE-EFBAC8864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4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65A4D-9A56-2794-EE13-00726BC15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D3306A-77E9-57A8-26DB-A9B842CB9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25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25C3E-B770-0350-5476-5757BCCC1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F83D59-8B56-3918-74AF-B84EB03FA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78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958F4-88ED-8FCA-CE09-CF0AC42A7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9024B0-AE57-8455-FBAD-626EE116B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5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51975-4CFA-DBF3-4F98-90FF67059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72C34E-DFE5-D2A3-5A67-D75B6FF56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29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31E4A-0056-A169-4E30-19A2D8557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B5DD42-4012-84D3-807D-5AC0CCF6A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37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A1DE2-67E9-B6E4-A59C-438E16D9B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small dog&#10;&#10;Description automatically generated">
            <a:extLst>
              <a:ext uri="{FF2B5EF4-FFF2-40B4-BE49-F238E27FC236}">
                <a16:creationId xmlns:a16="http://schemas.microsoft.com/office/drawing/2014/main" id="{B92BC7BF-2766-C4AA-8DDA-B94F2E71E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09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Craig Gelling</dc:creator>
  <cp:lastModifiedBy>Craig Gelling</cp:lastModifiedBy>
  <cp:revision>1</cp:revision>
  <dcterms:created xsi:type="dcterms:W3CDTF">2025-01-28T20:37:51Z</dcterms:created>
  <dcterms:modified xsi:type="dcterms:W3CDTF">2025-01-28T20:40:35Z</dcterms:modified>
</cp:coreProperties>
</file>