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BAC41-40EB-5192-330D-1304D8BEA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8CF17E-628D-A332-C7CF-B0277ADB9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12016-F7B5-2557-EF8E-33251F912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E197-9ECD-4FDB-9198-35056ED0F37E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B991D-6E7D-3329-1D3C-3C885EF76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8AE98-0D4D-9790-6310-56AB1D410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3DD6-F43A-4347-85CB-2C93DF488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311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0237E-E8AE-0324-D322-BBC0E6B8B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0135E-E77F-90E4-ED92-708FD3787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5AD64-1E53-8D83-D2F4-142A97825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E197-9ECD-4FDB-9198-35056ED0F37E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5709A-1BFE-1341-5613-BFBD463E5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EC5AD-A791-F08C-C225-EA9B6EF28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3DD6-F43A-4347-85CB-2C93DF488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417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282FF-1AED-98CC-2264-AAA77C824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F7A683-B704-67B8-CCC5-4E73C1565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D32B5-287D-787E-080C-1AA8E5D7D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E197-9ECD-4FDB-9198-35056ED0F37E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71809-A87F-6F3B-9FB8-CF7F54F72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6B88E-6424-4F29-441C-E79C175DD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3DD6-F43A-4347-85CB-2C93DF488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896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D95F1-4CF2-6CF2-A8E2-2B77551E2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1127-544E-799A-07E6-203B7D221A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D794F-AD24-C762-7C2C-C1D564D14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8640F-A71A-E9B0-625A-0B8E5B544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E197-9ECD-4FDB-9198-35056ED0F37E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96BB77-5C89-B0DA-A1D2-325675A5F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2DC6B3-2685-2E40-4345-49766AC69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3DD6-F43A-4347-85CB-2C93DF488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51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C9986-45FF-3314-362B-C0241F31D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6CAA6-8DC9-CB57-70DF-D8EC3D0D5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39D747-CC8E-7FF8-B87A-665BF8A8B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2F917-570D-A47E-76D4-F2CE7E7E66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6E4EF3-7F68-D72C-CE57-DB9BA0362C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4AAA03-F959-4CA4-8CE6-D599B4C64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E197-9ECD-4FDB-9198-35056ED0F37E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8E10EF-8308-3024-5669-6697DEE99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6132CC-C5BE-1AFD-6A74-B82AA7B25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3DD6-F43A-4347-85CB-2C93DF488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548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6052F-486E-4017-DB65-069E54F5C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0577AE-FA55-493D-D632-6DAD30D3E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E197-9ECD-4FDB-9198-35056ED0F37E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B9866D-4EE2-2DAE-4C7C-608192CFD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0A849-AADE-28A1-B324-0FE3D4DEE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3DD6-F43A-4347-85CB-2C93DF488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38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586568-7093-90FA-C50E-3AE0D3894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E197-9ECD-4FDB-9198-35056ED0F37E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5DA209-6E98-3773-09E0-37AA01D7F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41535-681E-2E16-2FB1-50A1F70BA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3DD6-F43A-4347-85CB-2C93DF488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90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905A1-AC77-C4EC-0BD2-49D5DC783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3A8B8-B743-ED68-EDAE-E6735E1C2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7AD22-EB4A-475B-10F6-9738E91369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0B8D7E-232A-DD5C-15EF-72D3090AB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E197-9ECD-4FDB-9198-35056ED0F37E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2915A4-3C96-C2D1-4918-381A0F36D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763AB-A211-398F-6D77-D271CFB71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3DD6-F43A-4347-85CB-2C93DF488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072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EF61A-9862-1872-797F-872371125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4F6AD2-73E4-D3B7-7FF6-107ABEC6C1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957B4-32D4-300D-8A30-3710735D8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7B026-9B1C-F38C-B546-389EF72A6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E197-9ECD-4FDB-9198-35056ED0F37E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01429E-9A1B-AED7-1E5A-57C000A67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E88410-5701-9210-6701-193CB27D1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3DD6-F43A-4347-85CB-2C93DF488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80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5B653-EA21-ED59-6CF9-8FD6368E5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6F7AE6-B313-655D-4E86-6AA6110A4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7FC4B-E980-D97C-C1CE-F7DC3EF2E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E197-9ECD-4FDB-9198-35056ED0F37E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16B57-5EDB-EECA-FDC5-CC596CA31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B67A6-503D-6F30-67A3-929F22E91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3DD6-F43A-4347-85CB-2C93DF488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746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C045C4-AF9C-EB93-5D39-E15B2A7736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932684-0E4E-4A11-565C-761EA530F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EBE7E-3826-A6B3-D6E5-2751626D9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E197-9ECD-4FDB-9198-35056ED0F37E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45929-D4D0-4BF4-7E29-BB17D3CA7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256E8-92AF-1538-2693-0DF963337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3DD6-F43A-4347-85CB-2C93DF488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934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7F4814-D961-A55F-78D1-237226830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CBE64-6B5B-5190-3702-EB3C5CEE6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9DC87-EB68-DF82-5CEF-8E038AD35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9CE197-9ECD-4FDB-9198-35056ED0F37E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7F84E-F21A-845E-E089-FB82AD8560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4FC67-CF38-A306-69CB-239EEF9D0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703DD6-F43A-4347-85CB-2C93DF488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06959-83EF-B6ED-9E3D-3936B00A9E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22FEA7-21D3-999D-ABD1-77EA398A6E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book cover with text&#10;&#10;Description automatically generated">
            <a:extLst>
              <a:ext uri="{FF2B5EF4-FFF2-40B4-BE49-F238E27FC236}">
                <a16:creationId xmlns:a16="http://schemas.microsoft.com/office/drawing/2014/main" id="{B78B685D-5CF1-9FBE-EA9B-61125AAF1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08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8A03A-C9C7-8344-F040-0191A3B4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C1341-73ED-BA44-7735-1A8B8E54CC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FD3E49-E98E-4F03-3488-DCBEAFC869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E7662B-BE50-AA05-92E7-42EC8F262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435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C8891-E975-ACFB-FA64-858AF3009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F8A8F-1F88-8045-3AEE-07AFD088F7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DCECD-258D-1178-AEE9-738C3F54EB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14481F-2656-9A0C-4B81-E35FD0ECD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56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1BBF6-F166-5B25-D1EA-3F850E853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B6873-7721-FB2A-E292-6E59AD9414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871E49-8907-7162-5613-59911DAAD5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B6BD4A-10F9-864A-0890-E642647B8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78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84D15-9E76-F8D5-A426-EF8B8EB85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28CB8-62AA-B63D-92FF-C136561B59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E6809A-B2CE-229D-E87C-E7A8579145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52AEBE-DDDA-FCAD-39C6-F130D4145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666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03D6A-28CB-FFA2-68D0-CF2E4CC87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0ECB7-C3DC-6D0A-223F-941197E408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F169B6-0F2A-29E6-2894-BC3CB37304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831DE-EBD4-1BB1-8401-5E584747E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815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2D292-4A0E-DCB9-3802-4A92DA64D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AE0EB-79D8-0D31-5104-EE65ACE153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F3605-9DE3-7280-4B15-845F44C300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book cover with text&#10;&#10;Description automatically generated">
            <a:extLst>
              <a:ext uri="{FF2B5EF4-FFF2-40B4-BE49-F238E27FC236}">
                <a16:creationId xmlns:a16="http://schemas.microsoft.com/office/drawing/2014/main" id="{2D49565E-63FC-554F-AD66-6299C98ED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71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Gelling</dc:creator>
  <cp:lastModifiedBy>Craig Gelling</cp:lastModifiedBy>
  <cp:revision>1</cp:revision>
  <dcterms:created xsi:type="dcterms:W3CDTF">2025-01-15T19:37:12Z</dcterms:created>
  <dcterms:modified xsi:type="dcterms:W3CDTF">2025-01-15T19:38:51Z</dcterms:modified>
</cp:coreProperties>
</file>