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E471-49AD-E325-2638-78143DFE5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39458-4C72-FFF5-F62F-2E7CBDC43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5E08E-9608-9F8E-CD6B-CB3B2C0A8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996E0-58EC-C2EE-0A06-ABE6E5F0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86B81-FBDC-C384-B455-8813CF94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26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7520A-B994-117A-DCFC-348C4C9C3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917B5-D073-E374-766B-B0101531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8BBAA-15C6-4C91-F146-86ADE752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6434C-7CC0-E13E-CCBF-D87E2222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454A4-60B5-8090-F687-E71A0D60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6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9347-D8F7-409D-1978-8A6AB551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DF97F-3302-EC59-F0A0-1C1BD491A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9C280-9698-C994-1E5F-C55FCEB1A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0C0B1-5EEB-84F2-0EE1-740A525E1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93DEB-F555-8873-9AD5-80B59B04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14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DF406-1E94-E40B-2943-715F3489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38090-DB81-10DF-E194-83A11610F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A7656-A298-2620-08F9-7C5A94E25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4F563-7091-0DA0-1423-F6F504A0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4EEDC-C98C-B6BE-6EC3-20A01A166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874C7-E55B-453F-CF1E-EA6DB03E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9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73BF-8DC3-237B-AB97-C8CCDF26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14991-82FA-B05F-D86A-89F66EA6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F9313-AE9B-3E79-5D04-65B054128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E51DB-A2E3-0982-0540-B98C78561F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23BC3-E6BD-5192-EF69-5173696D4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70C76F-6970-A1ED-7F20-0BFDC2AE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96638-8277-6A6A-4F4E-73994147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4A4E61-0E14-1066-803B-F401754D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0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26A0C-A5B4-9765-2859-5C19F07BC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93620B-443B-466A-7B3C-53A0386E8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051BD-6844-0DC4-2353-97D0004D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E531F-29CA-AD9B-3532-8ACE88352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92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75CDF-5355-BF2F-5947-AF925A42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ED7DD-E9CA-B574-9BB8-6E0CF038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65514-21A1-7490-C3E7-08CC95C9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2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943B5-738E-61AF-C587-C17A11FBC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EC775-94E3-9A3D-8BB5-2B78F078D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63F0-B185-FD0E-4FB7-3E88F6902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BD18C-D471-F5EF-2864-6FF21EE82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6730B-072A-643D-C251-9FCB8164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CAD9E-F02D-203F-0C4D-E6790D81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99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ED793-2748-41F9-F8F3-34553F91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25659-0031-6EC5-AE22-8664B0594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56C0B-88CB-552E-54BC-D92AE1828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FF39F-21E0-4222-35D8-100927BF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2D63F-464D-6E98-3347-0A0FA90A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71A15-316E-378A-C542-4350154F2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483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DB2E-6C56-41E3-1C5D-C89B7A88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35500-E3A1-96B2-69D4-E77038B7A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2209D-707D-7300-CB85-39C240B3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02C42-CF6F-97C9-5265-578DD8CC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B7128-2988-0530-03C3-A7BFFC01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75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69E1F9-F4F5-21B2-5282-6674ACFA5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134F12-8DC5-F6E0-52B6-E8EDA7357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0DFFC-C637-30AA-AA03-F099C3F2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B2DC1-EE80-7C82-DCC6-9E27FEF4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771C8-7267-42B3-FD5C-908FFA940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13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394305-B10B-2B7D-E8B3-E15C0750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8D8A2-F4A7-1956-B8E8-ED92A7B5A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BEFEF-B280-5675-A546-F5CA87150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8AFE3-28E6-4C65-B03F-7B6112F9B20E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7672B-FFC8-A9F2-2479-9692062C4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EA09A-AF62-603E-D93A-0E9EF6D81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832FDA-5B33-48C6-BA6C-84BC2CAA7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3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950E-52C1-6204-EC74-B8CC371F78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13C322-0F88-5A14-CE06-22D1DC346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and person holding a glass of water&#10;&#10;Description automatically generated">
            <a:extLst>
              <a:ext uri="{FF2B5EF4-FFF2-40B4-BE49-F238E27FC236}">
                <a16:creationId xmlns:a16="http://schemas.microsoft.com/office/drawing/2014/main" id="{F472D68B-FA03-AB65-5747-D2C4BDBDE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9498F-3CE6-663C-3990-5AA49199A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5299-8D4E-11C1-E1EE-FF30481EA6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FD62D-D074-C93E-583E-FD45CD9D3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9C3C2-BA0A-DBEE-E06C-CD7F03E5C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A49E-7C3C-E269-8C15-94FE0E98F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A210-928B-BB3E-A705-CF86100E59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0BC09-E15B-D6B3-CE13-6DCF82127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B4E3E-1D4E-8D05-A3B5-A27C6EEE4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7258A-4AB3-EE66-9DBC-025BF1C3C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C50E-4D9B-AA61-D965-94482BCA7B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CB71F-097B-05C7-0B46-FA15948B4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E379E-F70F-AFC2-64F0-949D87B67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2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9F32C-E724-353B-698E-AEF89385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9C39-E6C7-BC4B-8DC8-5A453972E2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168DB-A817-C025-9895-04382B1B9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941F21-4C9F-A162-CFF2-8634763BF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77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0B620-E9BB-8373-1B8E-8BD515D6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10CA-7985-EB09-8267-5AD92B22BE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A3256-51C6-2F52-978C-E0818B55C0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D2C9E-D587-6A07-1E3F-1F845A099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7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046D1-DC5C-57B0-A764-1DF90DC4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7D313-3B29-6315-3750-0F1CC092FB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616DE-CF22-1594-B580-0FBE7BA9D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62A7F6-C848-C2FD-7E94-4F7118818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F93F-4BA3-068E-39E6-4E28E79A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4979-D08A-EFCE-109C-FC7FACB8F8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D3B11-93F4-9A69-FE79-A2B95A1F2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D91EC-A6A1-00CA-6276-62883A9FC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E2848-F154-0D90-2CB6-D664BE5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7BFB-F8B7-541B-F1EA-995DBF7130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1E895-CFFA-FC05-063D-B5E0D066A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38607-C04E-BFA5-9E36-CB4CF42B1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45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DEA14-BCBA-5F4A-404B-38E5EFF6E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8A0C3-E7BA-F181-F307-EF4CD51A39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F0862-FF8F-D26E-0572-F89E2621E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30C61-1DBF-61DE-AF9D-E4706957C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8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C79A5-E9F2-0A1F-B97A-2671A7D6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9D89D-F1A5-5C23-2435-03701EB5C3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E7859C-2FC1-C6DE-C774-5F5305A66E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64CE1-F276-C43D-9EAB-B9A412D72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7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04634-1270-D12C-879A-02490F73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C71D-C649-D71C-40BE-FFD833BD17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C685BA-206D-DD49-6F82-D65FCF471E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B78CE-61E8-E7EC-5421-64E139DD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73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47A72-B92B-A095-7F6B-D66D5F5BE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A309-2924-54CF-2EC1-B1505FA8A4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A221E-A4F8-7928-E87F-81F9B9144C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101685-A75B-31E9-CCC5-77689E6E3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1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B7915-9A8D-873A-93AA-94C4385A4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25B0-43CF-E384-3B39-8E595B8256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576C8-EF2C-14D9-0116-0B1B50B75B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and person holding a glass of water&#10;&#10;Description automatically generated">
            <a:extLst>
              <a:ext uri="{FF2B5EF4-FFF2-40B4-BE49-F238E27FC236}">
                <a16:creationId xmlns:a16="http://schemas.microsoft.com/office/drawing/2014/main" id="{9A30AE9C-706D-CAD8-6F76-6475F4F55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62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2025-01-09T20:43:30Z</dcterms:created>
  <dcterms:modified xsi:type="dcterms:W3CDTF">2025-01-09T20:49:37Z</dcterms:modified>
</cp:coreProperties>
</file>