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283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42138-554B-FA18-7849-293A156C3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D8133D-7162-67EF-925C-2094886EB7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22232-BA99-C807-7F60-E1C5F91BD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0EAC-33FF-42C7-88D8-213A05444534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7FB4E-A4D2-E3C1-679A-B92F14276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F4B57-870C-9F5B-E9A7-EB8CEE710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ED24-4190-4A43-8A00-AFC633D50E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470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9DB9B-5950-113C-A707-2CC35AA0A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5C1F97-1721-A960-1346-3AAD817661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41A1A-6722-2C18-BD84-0901D39E6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0EAC-33FF-42C7-88D8-213A05444534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D1A7B-FE33-4141-F45B-1DCA0865F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2C213-CE03-5DC5-A4AB-BCC1E94F7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ED24-4190-4A43-8A00-AFC633D50E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765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7C2481-8EDF-70DA-E059-4F223427D1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A909AC-D2E4-90A2-7B67-9293BBDC1A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10DAC-7185-E48E-976A-B340C65CF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0EAC-33FF-42C7-88D8-213A05444534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909CE-D018-77A9-319A-ED637FE22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59DFE-0581-5347-EDFE-F5AA08B1E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ED24-4190-4A43-8A00-AFC633D50E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426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2ED1D-ADB0-E6B1-74F6-B384F96C9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FEC2F-4A50-5C07-743C-802C03913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DA7B2A-474F-8164-78C8-9C6D90E48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0EAC-33FF-42C7-88D8-213A05444534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5458C-C75D-B3A6-F79F-F44D11901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60AE5-7105-9875-F7B4-D32619821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ED24-4190-4A43-8A00-AFC633D50E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215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C4FE3-3DB1-C38E-FD9E-7B2308F0A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6D78B8-DDA3-A6DD-65B0-C27CC2B71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8E07B-784E-47E6-931E-2EB1919D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0EAC-33FF-42C7-88D8-213A05444534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D73C5-6948-4869-6C60-A929101ED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5B6A1-AF36-FC9F-ED44-661BDACDE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ED24-4190-4A43-8A00-AFC633D50E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801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18CEA-CF67-09ED-CC3D-D533943A1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85F32-5C77-53A5-DE5A-25F478663B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C1EC3-3724-2FFB-4346-C18AE860C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75638E-215B-3916-A1E5-C005A2C50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0EAC-33FF-42C7-88D8-213A05444534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B9028-F788-9600-BBBB-012B787D3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B9CCE9-3795-5BF0-2C75-5D7E8CD9E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ED24-4190-4A43-8A00-AFC633D50E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546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80DC7-5913-9827-2E8A-219D5E611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2BCF88-9806-66BA-3B45-8D2A9EED3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94C377-7BDF-FCE4-9074-4264F255D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684398-1E46-614E-8BDF-F01C0A54E0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2B48A0-95C8-7BDA-0B34-9DACD2134D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A891ED-6F4D-785E-C2ED-193C8E471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0EAC-33FF-42C7-88D8-213A05444534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9EFCCF-0F24-6375-D8FE-5B6C69194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87AC60-0339-D8C1-16FC-58334327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ED24-4190-4A43-8A00-AFC633D50E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513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9F85F-8791-0F90-5582-F08697D23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808EE5-1864-236A-A6EB-AB874B909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0EAC-33FF-42C7-88D8-213A05444534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248E9D-F74C-B400-9E6D-06318CD14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7C4735-5ED0-D40D-09D5-8C271F029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ED24-4190-4A43-8A00-AFC633D50E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260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E3CC0F-85D4-E5D6-2DBE-C8AC70A45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0EAC-33FF-42C7-88D8-213A05444534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3E2D4E-988B-047D-9B1B-957D7E12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726CF-7B4D-DB87-6E1B-1CDD09B95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ED24-4190-4A43-8A00-AFC633D50E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010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F440F-7A75-6975-6A1A-D9C9E5FD7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62BEC-936E-EDE4-C041-BBC0C0BF4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4CD144-3711-7E28-A022-6B14203F5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1C2F34-B206-1B24-1FB6-A62B90852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0EAC-33FF-42C7-88D8-213A05444534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A07261-83B5-8311-A8BC-997683B57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BE1462-35E8-0708-B26D-372125E6F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ED24-4190-4A43-8A00-AFC633D50E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459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B08A3-F35A-54E8-538A-433CB2FC6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5B2322-6069-B540-801A-C4A7067B97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9C645A-4DA2-BB30-4A51-C9DB42343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B2301F-B31B-540C-F8D8-434CFC9E2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0EAC-33FF-42C7-88D8-213A05444534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691EF8-91C6-0239-B9E3-BBEDFFE45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016503-2FCD-8B1A-9FCE-F499D1941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ED24-4190-4A43-8A00-AFC633D50E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273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62D642-B466-E260-4509-2302F6D33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B182B7-1B86-BEAC-F816-3472C6A81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E1C6D-33D5-28E3-FD64-BC4F5A5BBE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A10EAC-33FF-42C7-88D8-213A05444534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9A1EC-27E9-DB8D-1605-C75844EBE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FDA35-EA79-9831-5148-07067D33A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0EED24-4190-4A43-8A00-AFC633D50E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032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17D21-019C-58B8-C549-2CA6EDB8DC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02B2DB-D8DF-CB22-CE26-0A37596E13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1CF0E824-2D6F-7EE9-4E65-FA1BFE94B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099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304EE-FA07-DDFF-0E52-A17C199E3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4A10D-E440-BC85-2232-4A46D15522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0A0CB5-EA0F-ECB9-33E7-0DB37C606F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1EB846-3CF3-38EE-3613-D16439E4A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96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0BF11-3AFB-7C77-A006-E5AFD6974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EAF45-E440-600A-BDE8-DE103E76FC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133A8E-E6F0-B0CF-92B3-BA84AE74A3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39503-7FF7-148D-B6C1-7725622E9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44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861C2-EF2C-C6A4-F745-0D860C7F4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5B825-B9D8-7687-8879-9E0260F931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53DCB2-EC0B-CF7F-1976-F637716D80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D8D53B-5E21-299F-BAD6-F354A0105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6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DF80A-7A42-42B8-C20C-0D9F903BE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2C1C9-7A6C-6C8F-5484-F0422A598E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3F1C23-5DB9-D27B-8AE4-01DA271707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8DB444-DA9C-B8A7-C5B7-A8D63DDA0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63D9A-167F-1290-B235-C528F5E6E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248A7-16AD-4B2B-7085-69C29109CC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D4DB64-0423-C0ED-BFDB-DDB0EB8DC5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C3C442-0ED8-D96A-F3D6-F4C0C7E2F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4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5DAD7-83FA-06F7-6946-17E4EDB59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C1BC8-80BF-4A7C-731E-921CCE5515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FB3C92-5D5B-1B53-2739-EBB841EA2E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4009A3-DDE9-8E33-C45D-C666522F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99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62B47-0311-48DF-2DC3-DE1D18DAC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73255-CC47-6F6A-ED88-97823D6846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9FEBA6-1674-4728-5924-4E72ECBF82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56AD6A-C81A-0770-1031-9A81FA8AB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86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A6660-C82A-C08D-2664-B411F4634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4E2F7-8CB5-093E-D54B-6037E3996F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DB28A8-30D3-C735-9755-410D2A0ED0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CB56E4D0-21AE-172F-E116-C042976D8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45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Craig Gelling</dc:creator>
  <cp:lastModifiedBy>Craig Gelling</cp:lastModifiedBy>
  <cp:revision>1</cp:revision>
  <dcterms:created xsi:type="dcterms:W3CDTF">2025-05-02T21:35:33Z</dcterms:created>
  <dcterms:modified xsi:type="dcterms:W3CDTF">2025-05-02T21:38:31Z</dcterms:modified>
</cp:coreProperties>
</file>