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659A-3204-32F4-50B3-68EE57D62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CBEB3-5454-42A2-694E-20CAC9C23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948AD-0534-A440-60A8-9CAED180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21060-FAF0-C7D9-5AD7-5FDFF4B9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43771-7ED3-EEEE-2FE9-56823A53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0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086-AC60-6915-1D40-17C608DF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EB6E9-CFF7-BE84-48F2-0A481B94B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A3E5-6A4A-5E38-58F4-93D0F140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20F5-770B-0310-53C0-4F59FF8C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CDAC3-6118-1DB2-6746-5027D0EF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0B417-39BC-E569-1275-FEB5570CB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7F0CC-90B1-9AC6-5C6F-781E5FCAF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7F18-3D5C-697F-CA59-5584C585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8F154-DE6E-1AF0-A3F8-778F51A4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2312-57DF-0852-65AA-F5FEE249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8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C0C9-3FD4-634F-ED4E-C5BB7C23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C7C9-EFA3-0814-F6CC-15683EDC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03FFD-7622-6A2E-7DD3-4DCE6E3F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86226-FABF-CBD9-542F-E03F5C1C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CBDA-5426-CFB6-9F64-68A7ADA8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7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4E17-E6BF-9D94-44DD-0494FA52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F36A2-0529-DC4A-2608-D4A0FB43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8441-B8C0-1F84-303B-FB03AF9E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5114-58BD-AF38-2AA3-3C7378F6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5B41A-258A-7581-2B88-17BACCC0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FCE7-C04A-BE57-D561-DA43B564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F4DC-9277-2BAD-5A46-B8F5303AD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56563-F000-9BD7-314B-68CEFD773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19334-EC3A-C1D8-C85C-A0F7194E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1226E-A75E-41CC-8DEC-EC84145D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26BA3-958A-BC17-34CB-CCBFE66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9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8E37-C3BE-E400-F27F-16157F93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6BCEC-011E-DA32-5D3A-5F32D461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55DD-EF46-83CA-C92E-16F2619D7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4711E-4857-987B-DC72-CC0F82931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AD482-2F91-44B6-CC21-6BCE38654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2D876-4B29-C52A-A452-EFAE2EDE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9A964-E9C3-BF0A-59CC-3469EF2C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109B9-5BBF-361E-261D-54B12D79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1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55A6-E4C1-59A5-C8DB-7C798A2F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E07E3-39E0-524C-DDC3-50A3817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B65B4-BE9E-FEA3-BF5A-D950DD9F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C23B1-3A47-477A-0442-F4EFD573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4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04D1B-998D-AFAF-A8AF-8AE3B54A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84058-7A19-085D-9961-32B9294C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ACB99-FF8A-5D3E-2EF7-2421B54F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38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131-B1B2-4FCC-2354-DD19F5A3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3A707-1C9E-37CB-E622-BB036023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8765C-73A5-9F0E-3230-547125300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73695-0864-1113-5975-AE4A758B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357D4-8231-3CEF-9EE8-90ECA053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EB94-F7FB-C82D-1B4F-964C41C2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8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481E-3546-0552-D3E0-3B391295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822C4-C9A8-9DBB-6251-923A71F2C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BDDD8-C422-604C-BE6C-A89B91F76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BF87D-0EB3-05C5-A325-991C6EB2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9483D-5A39-BDBD-9890-F4E1CB0E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8B143-F831-A58E-8D5E-19B64E38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D39E2-3702-E391-86A9-45058195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C10BA-9D30-0E63-7A6D-5D98E94E1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A0DC2-4462-94E7-AAFC-B1E63ED47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D48320-C0D3-40D6-8976-740D203A332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E55DB-6378-02D8-27F9-9CAD9F155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AE4AF-CDC9-E84C-CC7D-2969D729F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B01A2-8A03-4AD3-8B68-23C2B379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4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red background&#10;&#10;AI-generated content may be incorrect.">
            <a:extLst>
              <a:ext uri="{FF2B5EF4-FFF2-40B4-BE49-F238E27FC236}">
                <a16:creationId xmlns:a16="http://schemas.microsoft.com/office/drawing/2014/main" id="{92FE9D8A-C4A0-BF91-D644-4D830977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AC17-9D87-5E6A-70C9-A0A68EB67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red background&#10;&#10;AI-generated content may be incorrect.">
            <a:extLst>
              <a:ext uri="{FF2B5EF4-FFF2-40B4-BE49-F238E27FC236}">
                <a16:creationId xmlns:a16="http://schemas.microsoft.com/office/drawing/2014/main" id="{62DDA669-B878-1BCB-9582-FDCD2424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2BFE-21F3-4D55-A48C-E677DFFF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52EBB-7E9B-9C35-1529-F5D6D390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8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1681-F7FC-5645-1331-42CAF5B5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FA58B6-DC61-603C-0C5B-EBB5DD514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103A1-AB55-5F90-7934-4B4D469E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C6EF9C-9C6A-D6B2-5A2A-B25B873F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23806-68CD-BBC8-BC88-F4C1966CB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8A8C6-5B94-389F-23B5-06B1CE995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1603-2F2C-98D8-7A84-8A3272B5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0A4471-DBB6-DA0C-81AC-0A77AB426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4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BEB25-5692-C6E0-56C8-FD68A6432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4385DE-6080-8056-501A-1484D01D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E72C6-788B-F5F8-CACF-6D88C1082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4E68A0-57EC-3488-4BDB-06D5421D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610D4-E5A3-81F7-8CA7-DB74FCED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DC66F-3C21-5CE3-E6DB-38C3AF82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2025-03-05T00:34:48Z</dcterms:created>
  <dcterms:modified xsi:type="dcterms:W3CDTF">2025-03-05T00:37:45Z</dcterms:modified>
</cp:coreProperties>
</file>