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202E7A-6082-4D7A-967E-58BA6C787F73}" v="9" dt="2025-01-17T17:05:52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Gelling" userId="4fcfd7cb342bb85c" providerId="LiveId" clId="{31202E7A-6082-4D7A-967E-58BA6C787F73}"/>
    <pc:docChg chg="delSld modSld">
      <pc:chgData name="Craig Gelling" userId="4fcfd7cb342bb85c" providerId="LiveId" clId="{31202E7A-6082-4D7A-967E-58BA6C787F73}" dt="2025-01-17T17:06:27.074" v="11" actId="47"/>
      <pc:docMkLst>
        <pc:docMk/>
      </pc:docMkLst>
      <pc:sldChg chg="modSp">
        <pc:chgData name="Craig Gelling" userId="4fcfd7cb342bb85c" providerId="LiveId" clId="{31202E7A-6082-4D7A-967E-58BA6C787F73}" dt="2025-01-17T17:04:21.033" v="0" actId="14826"/>
        <pc:sldMkLst>
          <pc:docMk/>
          <pc:sldMk cId="0" sldId="256"/>
        </pc:sldMkLst>
        <pc:picChg chg="mod">
          <ac:chgData name="Craig Gelling" userId="4fcfd7cb342bb85c" providerId="LiveId" clId="{31202E7A-6082-4D7A-967E-58BA6C787F73}" dt="2025-01-17T17:04:21.033" v="0" actId="14826"/>
          <ac:picMkLst>
            <pc:docMk/>
            <pc:sldMk cId="0" sldId="256"/>
            <ac:picMk id="4" creationId="{88E41CBE-84C1-04B8-B8F5-B4260F6A84F7}"/>
          </ac:picMkLst>
        </pc:picChg>
      </pc:sldChg>
      <pc:sldChg chg="modSp">
        <pc:chgData name="Craig Gelling" userId="4fcfd7cb342bb85c" providerId="LiveId" clId="{31202E7A-6082-4D7A-967E-58BA6C787F73}" dt="2025-01-17T17:04:35.638" v="1" actId="14826"/>
        <pc:sldMkLst>
          <pc:docMk/>
          <pc:sldMk cId="0" sldId="257"/>
        </pc:sldMkLst>
        <pc:picChg chg="mod">
          <ac:chgData name="Craig Gelling" userId="4fcfd7cb342bb85c" providerId="LiveId" clId="{31202E7A-6082-4D7A-967E-58BA6C787F73}" dt="2025-01-17T17:04:35.638" v="1" actId="14826"/>
          <ac:picMkLst>
            <pc:docMk/>
            <pc:sldMk cId="0" sldId="257"/>
            <ac:picMk id="4" creationId="{C7966491-8BDD-B738-3B27-973BA49E41E6}"/>
          </ac:picMkLst>
        </pc:picChg>
      </pc:sldChg>
      <pc:sldChg chg="modSp">
        <pc:chgData name="Craig Gelling" userId="4fcfd7cb342bb85c" providerId="LiveId" clId="{31202E7A-6082-4D7A-967E-58BA6C787F73}" dt="2025-01-17T17:04:45.666" v="2" actId="14826"/>
        <pc:sldMkLst>
          <pc:docMk/>
          <pc:sldMk cId="0" sldId="258"/>
        </pc:sldMkLst>
        <pc:picChg chg="mod">
          <ac:chgData name="Craig Gelling" userId="4fcfd7cb342bb85c" providerId="LiveId" clId="{31202E7A-6082-4D7A-967E-58BA6C787F73}" dt="2025-01-17T17:04:45.666" v="2" actId="14826"/>
          <ac:picMkLst>
            <pc:docMk/>
            <pc:sldMk cId="0" sldId="258"/>
            <ac:picMk id="4" creationId="{E4215C57-AA34-E2E9-F48F-1913B6587DA6}"/>
          </ac:picMkLst>
        </pc:picChg>
      </pc:sldChg>
      <pc:sldChg chg="modSp">
        <pc:chgData name="Craig Gelling" userId="4fcfd7cb342bb85c" providerId="LiveId" clId="{31202E7A-6082-4D7A-967E-58BA6C787F73}" dt="2025-01-17T17:04:56.557" v="3" actId="14826"/>
        <pc:sldMkLst>
          <pc:docMk/>
          <pc:sldMk cId="0" sldId="259"/>
        </pc:sldMkLst>
        <pc:picChg chg="mod">
          <ac:chgData name="Craig Gelling" userId="4fcfd7cb342bb85c" providerId="LiveId" clId="{31202E7A-6082-4D7A-967E-58BA6C787F73}" dt="2025-01-17T17:04:56.557" v="3" actId="14826"/>
          <ac:picMkLst>
            <pc:docMk/>
            <pc:sldMk cId="0" sldId="259"/>
            <ac:picMk id="4" creationId="{B234651A-233B-28DA-0603-902135099B1D}"/>
          </ac:picMkLst>
        </pc:picChg>
      </pc:sldChg>
      <pc:sldChg chg="modSp">
        <pc:chgData name="Craig Gelling" userId="4fcfd7cb342bb85c" providerId="LiveId" clId="{31202E7A-6082-4D7A-967E-58BA6C787F73}" dt="2025-01-17T17:05:08.828" v="4" actId="14826"/>
        <pc:sldMkLst>
          <pc:docMk/>
          <pc:sldMk cId="0" sldId="260"/>
        </pc:sldMkLst>
        <pc:picChg chg="mod">
          <ac:chgData name="Craig Gelling" userId="4fcfd7cb342bb85c" providerId="LiveId" clId="{31202E7A-6082-4D7A-967E-58BA6C787F73}" dt="2025-01-17T17:05:08.828" v="4" actId="14826"/>
          <ac:picMkLst>
            <pc:docMk/>
            <pc:sldMk cId="0" sldId="260"/>
            <ac:picMk id="4" creationId="{4FFC0E35-0E46-CFFC-4756-CAA1744F5F91}"/>
          </ac:picMkLst>
        </pc:picChg>
      </pc:sldChg>
      <pc:sldChg chg="modSp">
        <pc:chgData name="Craig Gelling" userId="4fcfd7cb342bb85c" providerId="LiveId" clId="{31202E7A-6082-4D7A-967E-58BA6C787F73}" dt="2025-01-17T17:05:16.029" v="5" actId="14826"/>
        <pc:sldMkLst>
          <pc:docMk/>
          <pc:sldMk cId="0" sldId="261"/>
        </pc:sldMkLst>
        <pc:picChg chg="mod">
          <ac:chgData name="Craig Gelling" userId="4fcfd7cb342bb85c" providerId="LiveId" clId="{31202E7A-6082-4D7A-967E-58BA6C787F73}" dt="2025-01-17T17:05:16.029" v="5" actId="14826"/>
          <ac:picMkLst>
            <pc:docMk/>
            <pc:sldMk cId="0" sldId="261"/>
            <ac:picMk id="4" creationId="{50B564EA-81EC-E838-75FD-410ACDAB7C15}"/>
          </ac:picMkLst>
        </pc:picChg>
      </pc:sldChg>
      <pc:sldChg chg="modSp">
        <pc:chgData name="Craig Gelling" userId="4fcfd7cb342bb85c" providerId="LiveId" clId="{31202E7A-6082-4D7A-967E-58BA6C787F73}" dt="2025-01-17T17:05:25.079" v="6" actId="14826"/>
        <pc:sldMkLst>
          <pc:docMk/>
          <pc:sldMk cId="0" sldId="262"/>
        </pc:sldMkLst>
        <pc:picChg chg="mod">
          <ac:chgData name="Craig Gelling" userId="4fcfd7cb342bb85c" providerId="LiveId" clId="{31202E7A-6082-4D7A-967E-58BA6C787F73}" dt="2025-01-17T17:05:25.079" v="6" actId="14826"/>
          <ac:picMkLst>
            <pc:docMk/>
            <pc:sldMk cId="0" sldId="262"/>
            <ac:picMk id="4" creationId="{F614059E-29B6-955F-3C87-59BD2201FA06}"/>
          </ac:picMkLst>
        </pc:picChg>
      </pc:sldChg>
      <pc:sldChg chg="del">
        <pc:chgData name="Craig Gelling" userId="4fcfd7cb342bb85c" providerId="LiveId" clId="{31202E7A-6082-4D7A-967E-58BA6C787F73}" dt="2025-01-17T17:06:25.177" v="9" actId="47"/>
        <pc:sldMkLst>
          <pc:docMk/>
          <pc:sldMk cId="0" sldId="263"/>
        </pc:sldMkLst>
      </pc:sldChg>
      <pc:sldChg chg="modSp">
        <pc:chgData name="Craig Gelling" userId="4fcfd7cb342bb85c" providerId="LiveId" clId="{31202E7A-6082-4D7A-967E-58BA6C787F73}" dt="2025-01-17T17:05:35.133" v="7" actId="14826"/>
        <pc:sldMkLst>
          <pc:docMk/>
          <pc:sldMk cId="0" sldId="264"/>
        </pc:sldMkLst>
        <pc:picChg chg="mod">
          <ac:chgData name="Craig Gelling" userId="4fcfd7cb342bb85c" providerId="LiveId" clId="{31202E7A-6082-4D7A-967E-58BA6C787F73}" dt="2025-01-17T17:05:35.133" v="7" actId="14826"/>
          <ac:picMkLst>
            <pc:docMk/>
            <pc:sldMk cId="0" sldId="264"/>
            <ac:picMk id="4" creationId="{2E86047B-E991-3F83-13A5-1975DF621DC2}"/>
          </ac:picMkLst>
        </pc:picChg>
      </pc:sldChg>
      <pc:sldChg chg="modSp">
        <pc:chgData name="Craig Gelling" userId="4fcfd7cb342bb85c" providerId="LiveId" clId="{31202E7A-6082-4D7A-967E-58BA6C787F73}" dt="2025-01-17T17:05:52.614" v="8" actId="14826"/>
        <pc:sldMkLst>
          <pc:docMk/>
          <pc:sldMk cId="0" sldId="265"/>
        </pc:sldMkLst>
        <pc:picChg chg="mod">
          <ac:chgData name="Craig Gelling" userId="4fcfd7cb342bb85c" providerId="LiveId" clId="{31202E7A-6082-4D7A-967E-58BA6C787F73}" dt="2025-01-17T17:05:52.614" v="8" actId="14826"/>
          <ac:picMkLst>
            <pc:docMk/>
            <pc:sldMk cId="0" sldId="265"/>
            <ac:picMk id="4" creationId="{672CBEFD-B976-7E9A-CC59-0F794D1E28D8}"/>
          </ac:picMkLst>
        </pc:picChg>
      </pc:sldChg>
      <pc:sldChg chg="del">
        <pc:chgData name="Craig Gelling" userId="4fcfd7cb342bb85c" providerId="LiveId" clId="{31202E7A-6082-4D7A-967E-58BA6C787F73}" dt="2025-01-17T17:06:26.089" v="10" actId="47"/>
        <pc:sldMkLst>
          <pc:docMk/>
          <pc:sldMk cId="0" sldId="266"/>
        </pc:sldMkLst>
      </pc:sldChg>
      <pc:sldChg chg="del">
        <pc:chgData name="Craig Gelling" userId="4fcfd7cb342bb85c" providerId="LiveId" clId="{31202E7A-6082-4D7A-967E-58BA6C787F73}" dt="2025-01-17T17:06:27.074" v="11" actId="47"/>
        <pc:sldMkLst>
          <pc:docMk/>
          <pc:sldMk cId="0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9885B-0A1B-1472-B443-F431C6E53F6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5745C9-290F-703E-F4F0-1A676894CAC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EE6EC-5042-E49A-7E1A-3C101C738B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E86E0F-3858-415D-8818-A41441817C1C}" type="datetime1">
              <a:rPr lang="en-GB"/>
              <a:pPr lvl="0"/>
              <a:t>17/01/2025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BC27F-A651-55D7-82B4-51C121D7F07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B149F-54D4-3327-4608-6837FA7C89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73CB56-20F9-45AF-8AE0-0D882DBCBB1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9145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4179-9285-C11B-0079-D28C8E0EB3B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96A263-2D07-AEDA-12E3-A4ED4C473AE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C9E3C-05F3-CE62-1E2C-F192596F74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5E0747-F541-4E42-A214-C8129342A439}" type="datetime1">
              <a:rPr lang="en-GB"/>
              <a:pPr lvl="0"/>
              <a:t>17/01/2025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DEA00-93F1-5F7D-1BEF-30D4A870DD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C36C9-746F-3556-57D3-47A9B8D36B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B4014B-9DD9-471F-9283-D7B29256075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72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540081-B5C2-FDCF-4782-C5303C24AF5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E9469-8157-C78C-94D9-E92688768CC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51A22-F258-FC2A-BFCB-9D67A1F8D6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2950FF-44B0-49B4-BDAE-7BCF2EF19712}" type="datetime1">
              <a:rPr lang="en-GB"/>
              <a:pPr lvl="0"/>
              <a:t>17/01/2025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AD0D8-4139-3BBA-E63A-CED05BF5D9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C51C7-B572-50A8-E696-23314DB52B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CA5A9B-2571-4EA0-89BA-9D39E8D7C34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02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BD12-AD22-0F36-CF15-576281AD009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26CE5-7C16-B660-C410-206FA344308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295BE-AA17-01D9-6DA6-7CA4CC02DF0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C4FF6E-DADB-4376-9D12-814BD2041463}" type="datetime1">
              <a:rPr lang="en-GB"/>
              <a:pPr lvl="0"/>
              <a:t>17/01/2025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30C28-2B22-4908-6D8D-14F2E69AE8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54290-B505-4A9C-FAE3-81AED234323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C3E2EB-B8F5-46F8-A818-86E257887ED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6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B82C2-C260-8435-5CA9-B778A42F5C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A7204-BDF0-899F-650E-072A864BCB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BFBD5-61F1-CF4F-8742-CFABA601737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1384FA-0F6A-4579-A147-AD9D2F8638B9}" type="datetime1">
              <a:rPr lang="en-GB"/>
              <a:pPr lvl="0"/>
              <a:t>17/01/2025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35660-3F19-432E-9A57-A32222ABEE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47D4D-F17F-F292-A1A0-6EF921AA7AF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FE571F-C8DF-4B05-A9D5-4614BF05AFA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94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97B1-ACCA-A299-A0E0-ABBE805065B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FEBC0-F924-B682-C2E7-98F7F23545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F1A22-D917-E04E-830D-481FEBFF9B1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39898-D314-0961-B2B5-010A490916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1FA75C-C798-40A3-8DC6-9F29E22292C9}" type="datetime1">
              <a:rPr lang="en-GB"/>
              <a:pPr lvl="0"/>
              <a:t>17/01/2025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B4993-595C-2779-B97C-8D377993CA8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34749-8BC9-B748-940D-C49E251F37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D2AC75-8469-4588-97BD-C6B74EF403E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6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CC23A-C51A-419B-94BA-CD61B9E3EC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1D759-06A6-0CA9-E471-180E9DDC33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C4AB2-3DB2-21B8-DE41-E59DDE7AB98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F5AA68-20FC-837E-35A9-303D91AE5B4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1C45D3-EFC7-7336-1284-F4FA16BEA41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023FF-43E3-9220-F14F-2C0FE616AD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D94909-4790-4BDB-8F2C-039A1686BC15}" type="datetime1">
              <a:rPr lang="en-GB"/>
              <a:pPr lvl="0"/>
              <a:t>17/01/2025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D1DEA2-0794-33C1-50CC-C7D3A5224A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7F228C-66EA-9AC7-079B-8723CF2F67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730A5A-C105-4201-96F2-31ABC1D0D70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01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C46B4-BB87-9A82-E9C8-DF987B6AAF7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77FDB9-CC26-B479-0D53-19C9DE3F967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41B37B-67DD-4106-9854-EC5237B66E9F}" type="datetime1">
              <a:rPr lang="en-GB"/>
              <a:pPr lvl="0"/>
              <a:t>17/01/2025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3D534-A559-4308-C053-62E31A95D92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69AD7-33D8-2955-819E-FD6FD5048A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4A82DB-7430-47B1-90F9-05F59665758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6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36E3B6-0FF8-AD77-242D-20A24477B4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5080D-D8E9-4815-95C5-4C544AC5445D}" type="datetime1">
              <a:rPr lang="en-GB"/>
              <a:pPr lvl="0"/>
              <a:t>17/01/2025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765CD-21A6-CE45-FB55-C845339D06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1F287-AC5F-55B7-8B59-7C1C3889A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98FB6F-A4F5-445A-989E-B20B9AF1009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89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898DC-1F35-00F0-7928-FFF3E40AAB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9EE46-A5B5-CA2A-40CD-106951990E1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3182B-5478-9926-7AFE-82DE67D9313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A639A-455B-C14C-80B9-4D05FC18AB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36F45-66A6-4C17-868B-F391724D2D07}" type="datetime1">
              <a:rPr lang="en-GB"/>
              <a:pPr lvl="0"/>
              <a:t>17/01/2025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1526B-AC6A-F308-13DE-0AA29F8D27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4E732-D3BE-9B5F-5B20-6437767188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6AFD7E-0F5D-48AC-BAE2-BFBD7EABF14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67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C703F-FECC-1355-BB56-AA2AC2B0D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7F1E74-3BEA-B701-C4C3-A43C3604529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70E079-41E6-DBE3-0A53-AF3DA627541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D676F-D177-1902-201F-EC04B70363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212007-8FD7-4D87-A164-ADC7A84416C0}" type="datetime1">
              <a:rPr lang="en-GB"/>
              <a:pPr lvl="0"/>
              <a:t>17/01/2025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19790-5138-3423-34E6-A8A2997806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8FC7A-6917-626D-9284-C380EED721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8207D7-D91B-43EE-AAEE-5014E861572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43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0E376-F703-3CB0-C265-B95D3D6CC0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F36E3-999C-57BF-7268-1F5B5E6559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C7E0B-9FF1-9F8B-B1DF-75EC0ACDA9D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D3015F33-59F7-46EF-A502-F17A44DD2441}" type="datetime1">
              <a:rPr lang="en-GB"/>
              <a:pPr lvl="0"/>
              <a:t>17/01/2025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DAF05-D7A9-E597-1127-C653E0BC57B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026EE-8928-C228-C14D-2DD21AA393E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A358A6E5-D4E4-479A-8349-987AAFEC162F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6125-2E27-343C-073C-0FDF61EAEA70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49A25-AC07-6E68-D12A-2E4A6B52854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8E41CBE-84C1-04B8-B8F5-B4260F6A8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96" cy="68579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E0C56-B9DA-E3FC-CB59-861CF3A65C02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D71E2-6E5C-85E9-0F1A-B86CB97910C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7966491-8BDD-B738-3B27-973BA49E4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96" cy="68579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2016-1181-BD5A-5C12-FA4A4C396F8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B3B41-FBA6-6E6E-3E52-F13CB937936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4215C57-AA34-E2E9-F48F-1913B6587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96" cy="68579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707C3-FFCC-E55F-F2CE-2C8505C346BA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D9FAA8-B2C2-DBAC-C43B-5B15AD0EC92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234651A-233B-28DA-0603-902135099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96" cy="68579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D9394-CAA0-020F-CF19-08396ADF2088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F1CBA3-9E7F-9B25-F065-26670D0A272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FC0E35-0E46-CFFC-4756-CAA1744F5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96" cy="68579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EAB4-71DC-D95C-E1A7-D49DEF0D00E7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4C263F-1F58-7189-0A79-9E54505EBAE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0B564EA-81EC-E838-75FD-410ACDAB7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96" cy="68579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A018-C6E7-ED26-6EC7-5D72F1066450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2BF81-7653-850B-166C-C2E4975180A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614059E-29B6-955F-3C87-59BD2201F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96" cy="68579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E5AE4-AB0B-4347-74D7-820B483B7EDC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2EDC8-B845-EA4D-4046-2D11E6FA978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E86047B-E991-3F83-13A5-1975DF621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96" cy="68579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6C8C-DE44-7B8D-631B-D09E9F2AAFB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6AB9F0-D430-DD50-EA70-0A4BD708AF6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72CBEFD-B976-7E9A-CC59-0F794D1E2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96" cy="68579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Gelling</dc:creator>
  <cp:lastModifiedBy>Craig Gelling</cp:lastModifiedBy>
  <cp:revision>1</cp:revision>
  <dcterms:created xsi:type="dcterms:W3CDTF">2025-01-10T23:03:28Z</dcterms:created>
  <dcterms:modified xsi:type="dcterms:W3CDTF">2025-01-17T17:06:28Z</dcterms:modified>
</cp:coreProperties>
</file>