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62AF1-D620-25AA-7CA0-6A0F163260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CDF34A-8FCC-C7FA-E316-6F1D53504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8CD8B-A35E-68C6-FB5D-537D55AE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78BD-052F-4EEA-A1C6-11ACD2BC6864}" type="datetimeFigureOut">
              <a:rPr lang="en-GB" smtClean="0"/>
              <a:t>13/01/2025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35C42-1E22-02EF-2C65-CD7ACF133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EFFBE-3D07-25FD-2EC7-1885A0EBB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1BD1E-CB01-499A-8802-6B540C94C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77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CE2CD-A698-D575-8E1A-4124CB722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9F05F-B0A9-53E6-BB0A-AB79F334D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4C2439-6D84-A7EC-6F15-2E58010BB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78BD-052F-4EEA-A1C6-11ACD2BC6864}" type="datetimeFigureOut">
              <a:rPr lang="en-GB" smtClean="0"/>
              <a:t>13/01/2025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1AFDEA-8EDF-23C7-98FE-F2234D9F2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857DF-7E3E-518A-D9D3-0A6FF9019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1BD1E-CB01-499A-8802-6B540C94C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642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E308B-4068-F2A0-95E1-4DC3F3092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82CAD7-4A6D-344D-4B6B-DD05B84DB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8E271-30D0-4202-62B6-AC1427F83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78BD-052F-4EEA-A1C6-11ACD2BC6864}" type="datetimeFigureOut">
              <a:rPr lang="en-GB" smtClean="0"/>
              <a:t>13/01/2025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41A1D-C6FF-292C-34AC-A178F701B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BBC19-543F-689E-D1EF-7B6F86754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1BD1E-CB01-499A-8802-6B540C94C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23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F833C-A648-24A0-2C88-F953F6796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8A159-7F81-EB78-6D4F-66DE637F3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B27F48-CD32-613A-F4B4-FB38DA942F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763B35-43E7-8E7B-9D92-29D3A43B2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78BD-052F-4EEA-A1C6-11ACD2BC6864}" type="datetimeFigureOut">
              <a:rPr lang="en-GB" smtClean="0"/>
              <a:t>13/01/2025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A6DE99-60AB-7BC5-4057-BCE333BFD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90076E-6FB1-0432-57C5-AF0FBFD66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1BD1E-CB01-499A-8802-6B540C94C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30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D6277-CEA9-14E2-3F3B-446D1BA99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84B0C-CD77-46A4-C025-E006B3CA4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B16B4F-2C77-0EA1-CA61-B60D42446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04C11E-BF49-B719-2CF7-43A889477D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7EEDB6-C993-D64E-F57D-6D3934F289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DFC72-EC27-79C5-5C2F-24C7B76A8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78BD-052F-4EEA-A1C6-11ACD2BC6864}" type="datetimeFigureOut">
              <a:rPr lang="en-GB" smtClean="0"/>
              <a:t>13/01/2025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BF16C5-459A-C86E-5BA0-8536193A4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7D1F4A-B8D9-C1CB-577F-CB1CDD58B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1BD1E-CB01-499A-8802-6B540C94C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808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C9083-572E-CB20-98CE-04E5F2B5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A9159C-E46F-547B-DE8E-C9B5AA5D7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78BD-052F-4EEA-A1C6-11ACD2BC6864}" type="datetimeFigureOut">
              <a:rPr lang="en-GB" smtClean="0"/>
              <a:t>13/01/2025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2B9C52-F438-B91F-893E-12F1E7466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162B3E-3D3B-D793-C1EA-C083C537D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1BD1E-CB01-499A-8802-6B540C94C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831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320696-FAC5-4502-6D34-4679D5560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78BD-052F-4EEA-A1C6-11ACD2BC6864}" type="datetimeFigureOut">
              <a:rPr lang="en-GB" smtClean="0"/>
              <a:t>13/01/2025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21173A-7563-66E4-776C-D95FA5D56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75ED6-86F7-F10C-3910-5D206060E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1BD1E-CB01-499A-8802-6B540C94C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6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C4728-8A6D-A942-2F27-725678734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02A40-91A2-EDA6-844A-46E52D6D6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E2C5E-667C-509F-4082-D2CEB55B0A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1BDF53-4FCE-ABA7-4816-EBEAC823C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78BD-052F-4EEA-A1C6-11ACD2BC6864}" type="datetimeFigureOut">
              <a:rPr lang="en-GB" smtClean="0"/>
              <a:t>13/01/2025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BAE6A7-8B51-93F1-CE84-44B37A43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16BAAF-A6D0-F763-E44E-012C2AC88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1BD1E-CB01-499A-8802-6B540C94C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612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3E30F-8940-426E-D228-B987826A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6101BB-7F3D-C92B-1549-7309DE7F5B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BD9EE-E92A-426D-88D4-ACBC5A456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7BC03-E4DB-3CFC-1B59-F2B3C6FF4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78BD-052F-4EEA-A1C6-11ACD2BC6864}" type="datetimeFigureOut">
              <a:rPr lang="en-GB" smtClean="0"/>
              <a:t>13/01/2025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930DE-8A52-105F-D5CE-C0D2FDD7D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9629B-CEE7-FD20-09B2-C591D9E8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1BD1E-CB01-499A-8802-6B540C94C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262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945DE-C5E1-39D7-A8EE-757CCF68D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8CA273-C1D4-79C2-1AA2-BB4A3FA452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F7D9A-D9C8-0D7D-2903-D920C3C67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78BD-052F-4EEA-A1C6-11ACD2BC6864}" type="datetimeFigureOut">
              <a:rPr lang="en-GB" smtClean="0"/>
              <a:t>13/01/2025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0E6D9-2A28-CD79-890F-4303C4701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7EA35-4F24-99DD-3A15-6663F9E7C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1BD1E-CB01-499A-8802-6B540C94C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395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13C8DD-45B6-913B-9C39-C9786A6B97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7C6801-7EAF-7FAA-D630-5D4C64917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01327-9982-E808-8E4A-2CD4E874C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78BD-052F-4EEA-A1C6-11ACD2BC6864}" type="datetimeFigureOut">
              <a:rPr lang="en-GB" smtClean="0"/>
              <a:t>13/01/2025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6ED21-640D-0EAA-4549-06CE0506B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1DFD9-E9DC-5E55-E5E0-B03D51A8D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1BD1E-CB01-499A-8802-6B540C94C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403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FC6A15-E515-D9C0-A538-39C18279D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7AEF7D-A7A1-6438-B77A-73124DFB4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713BA-9EBF-791F-89E1-C93A61C44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6478BD-052F-4EEA-A1C6-11ACD2BC6864}" type="datetimeFigureOut">
              <a:rPr lang="en-GB" smtClean="0"/>
              <a:t>13/01/2025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D118F-262F-1DE9-3F30-FEA75F2401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E7BC2-F8B7-5B60-E395-84215D1420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21BD1E-CB01-499A-8802-6B540C94C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42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1DAA9-4FC8-E3C5-2EF2-915E1BB2AE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D50894-945E-562A-32F4-028DD76404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erson cleaning the house&#10;&#10;Description automatically generated">
            <a:extLst>
              <a:ext uri="{FF2B5EF4-FFF2-40B4-BE49-F238E27FC236}">
                <a16:creationId xmlns:a16="http://schemas.microsoft.com/office/drawing/2014/main" id="{43DE31C8-04AC-F44E-BEB9-5F6C262A7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29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8B88A-9B1B-F6AF-53E8-08F3985F5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E33D2-A6EF-BA1C-6554-11D34D1A61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DD7FCC-C3CA-BB76-23BA-C442259F2E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1D25EF-B082-D525-56B9-676CF26DA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36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1BDF3-DF69-076A-4D0B-CAF1A242B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1FAE2-CB7A-99DD-2E0E-7EA7A1C82B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97C1E2-2453-128B-DFAD-0494AF5E2F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F28F77-51EF-06FC-3C76-69DDF6C18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45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EA15A-7FCF-B219-DCB4-E7887116C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CDD25-EFE1-F0E8-5D73-ED700A4E6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6E6170-81A5-0D3C-3F32-A87AE6AB87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2BF308-91CA-9EEE-21DE-DFC2D48FE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17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BDF46-CCBC-2E80-F7F3-04D43DDE2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A186-07B4-F21C-9D35-6655E8445A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085F5-7AD5-2CD1-ABE4-66B3BAA4B5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E8293A-89AF-C4CA-DA82-AE12516A5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15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65837-0421-5139-4625-AF7359900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F4BDD-058C-CCFE-77C6-45C14515D3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C22F8A-D87C-4F78-A47D-C74C9AD58D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0C3A71-37BE-A749-028C-7E01ACCC6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343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1E936-A171-20D7-DFC3-3EC10FE6F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CFA75-8981-85D1-5944-75DAA6D2A5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5184CD-17E5-AE6E-015D-8071CB5F9B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2F0F95-132A-66AA-C054-8E193BDF4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65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B5052-E71F-CA12-80C2-E8C94662E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6F851-E827-4674-98BE-9E05BD997C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6CC114-6423-A8BC-0D55-FFB76C4BB0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657CF6-8CC7-AD5E-281D-FE4E7794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58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69B8F-2582-3064-3578-11D0B1FC8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319ED-36DD-4308-8409-04EC103724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3ACB8-338F-A53D-9FDE-BA915630C8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erson cleaning the house&#10;&#10;Description automatically generated">
            <a:extLst>
              <a:ext uri="{FF2B5EF4-FFF2-40B4-BE49-F238E27FC236}">
                <a16:creationId xmlns:a16="http://schemas.microsoft.com/office/drawing/2014/main" id="{55183569-02F7-6657-B1FE-160BEEF0D2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79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Gelling</dc:creator>
  <cp:lastModifiedBy>Craig Gelling</cp:lastModifiedBy>
  <cp:revision>1</cp:revision>
  <dcterms:created xsi:type="dcterms:W3CDTF">2025-01-13T15:36:39Z</dcterms:created>
  <dcterms:modified xsi:type="dcterms:W3CDTF">2025-01-13T15:38:47Z</dcterms:modified>
</cp:coreProperties>
</file>