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6999224F-9E8D-035C-2E88-4DED983A70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3EBE0C5F-AEDE-7F9A-832A-FCB097B45B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CE39-61FE-2D0F-6B4C-66BB1DDA2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2290F-208C-B2B9-D677-A43857664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0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>
            <a:extLst>
              <a:ext uri="{FF2B5EF4-FFF2-40B4-BE49-F238E27FC236}">
                <a16:creationId xmlns:a16="http://schemas.microsoft.com/office/drawing/2014/main" id="{AB9DB13E-E340-ED59-27CC-A8ACDBAE9C02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>
            <a:extLst>
              <a:ext uri="{FF2B5EF4-FFF2-40B4-BE49-F238E27FC236}">
                <a16:creationId xmlns:a16="http://schemas.microsoft.com/office/drawing/2014/main" id="{5C97A1CF-C83E-EA6C-4776-FB2DDB3387D5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>
            <a:extLst>
              <a:ext uri="{FF2B5EF4-FFF2-40B4-BE49-F238E27FC236}">
                <a16:creationId xmlns:a16="http://schemas.microsoft.com/office/drawing/2014/main" id="{EF381368-D93D-11EA-947F-0EA6384EA4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C6655-3363-4131-D7A4-EBA5096AD8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F0568-9753-39DC-9599-435A42ABD3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old crown with gems on it&#10;&#10;AI-generated content may be incorrect.">
            <a:extLst>
              <a:ext uri="{FF2B5EF4-FFF2-40B4-BE49-F238E27FC236}">
                <a16:creationId xmlns:a16="http://schemas.microsoft.com/office/drawing/2014/main" id="{F54EEAC2-8366-3464-52B7-DB9E26FA4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69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5DA9B-8963-83AA-7926-01E61C621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05C11-D0E2-6243-F410-10FA8B8A26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DD68B-DC06-DF94-E4C9-89C4E89B57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D3F60-59D9-38AF-96B8-74E214CAB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74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3A0EE-40D4-5456-CC52-F13C669EA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B19CB-3025-B000-8F3F-7DA723280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5292A-E27E-2730-DA86-A901D22D71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2356E0-A830-C193-2E39-70DEDFC601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8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D1CE2-D9A2-31D5-DE79-67E24E5DC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36DBD-7488-56E8-B3A3-A0106B690D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B7DB13-2305-06E7-0AEA-2D52FC4981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gold crown with gems on it&#10;&#10;AI-generated content may be incorrect.">
            <a:extLst>
              <a:ext uri="{FF2B5EF4-FFF2-40B4-BE49-F238E27FC236}">
                <a16:creationId xmlns:a16="http://schemas.microsoft.com/office/drawing/2014/main" id="{FB1247E1-314B-A8C3-ABC2-9F873BDEB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7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45AE6-3423-2DE6-A6CE-40A65BB29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2BE35-459F-E19C-071F-7328147843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3AFCAD-C81D-3B46-02BE-3888332EDE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0E159-1709-9C85-FE0E-AEE2A0063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6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AC835-9DDE-AAF7-55A0-908876D1A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47EA-28F3-5B58-F0B3-1247F8E29E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57BEA-AB3A-DAFB-CE9D-B2B7D176E9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C83F08-2D28-FE40-9AD9-43CAA0B8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92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7682E-9895-A52A-1189-16106B423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D64C2-D704-7FEE-87DC-20008134D0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76FF7-DDA3-DB98-7799-71876029C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121D5-B295-97B0-305B-B35973C27C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73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444E6-D5B3-A12B-F239-D0C2D257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66D24-6900-26D1-97B3-66DF416D6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A10A1-88EC-D051-1C73-F10105F6B2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DDE28-69B5-2774-FCE5-225C8771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92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5F94-87B6-D2F8-F324-53CB5D884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63384-8445-1E2D-6108-482EB1C20B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C5E72-A6EC-EC5D-821C-65268A03DF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477450-7286-398B-E9E2-97BBC309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92696-E4B3-0DBC-1A9B-80E95FCCF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B0E4-10E8-9001-32F9-1BAD47F9D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79517-1147-5ED1-5B07-F999F94902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5F946-639F-D59C-D0C4-2C834876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EDB37-E490-37BC-08AC-6DDE2F1D9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AA54-D627-87DB-0C45-BD6EDA50C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FC66E-E762-EE69-9F0D-CF7CA57E67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A68F0-5A2B-4E73-AE6C-5B07CCD6C7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512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21511-945C-F403-B917-573004348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C589-EF29-31AA-6980-F750F57D6B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57AA1-ABAF-C80F-049A-601D03B88F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394A0-6747-2B41-2A20-439076142B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7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Craig Gelling</cp:lastModifiedBy>
  <cp:revision>8</cp:revision>
  <dcterms:modified xsi:type="dcterms:W3CDTF">2025-10-26T18:59:40Z</dcterms:modified>
  <cp:category/>
</cp:coreProperties>
</file>