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14F2D-98AB-ADC3-A711-FA8FDF07C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A2C03-0124-1653-7959-5F643A262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8B019-F44A-89AB-542F-27E2ED77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C79B-AE3C-4B0C-8F37-DDC8475BC306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C8092-611B-4092-3D9F-2007761A5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17AFA-09D3-E5CB-92E9-D09B4E12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B7A1-2564-4AEE-ACBE-490B87351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55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185A9-37B3-B3B5-D1D2-F4A46F1C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E67806-80DF-D269-1B50-471E432B4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E628F-C025-AF3E-C400-FD034287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C79B-AE3C-4B0C-8F37-DDC8475BC306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64AC5-AF59-72A0-A81A-C4FCFEAD7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EA5A8-149C-1550-21E5-D721706A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B7A1-2564-4AEE-ACBE-490B87351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405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8C4691-EEB9-CC9A-1C2E-7C3F078B3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FD527-FEAE-F61C-57EE-F8037CE73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6DB2F-65FB-D56A-245C-99AF5E4C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C79B-AE3C-4B0C-8F37-DDC8475BC306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98647-4345-104B-B643-9672B7AD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32BA6-C497-BC51-DA3D-7EAA72527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B7A1-2564-4AEE-ACBE-490B87351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338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8078A-74B3-F415-180A-FE4495D40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1C282-D8B5-EBCF-8DFA-EC8AE7F62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280D3-D1D3-A60C-9E22-A2E34491D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C79B-AE3C-4B0C-8F37-DDC8475BC306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40EEB-D608-3CE5-EF5D-3607391FB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9EA1F-4678-F664-8148-42356E16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B7A1-2564-4AEE-ACBE-490B87351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90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460DE-E2B4-8B99-CA3B-450EEC1B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15CCD-5BBB-19F9-6640-6CDA4C42C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04D4D-2AEA-C204-F4A9-E49E26DB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C79B-AE3C-4B0C-8F37-DDC8475BC306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BE508-CD88-5279-09B7-A7C664DF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F913E-AE08-7DCB-F7FA-E2EEDE684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B7A1-2564-4AEE-ACBE-490B87351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72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E2A22-3896-5C5D-F7EE-9226EBDC1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62320-567F-1D4B-17E8-431FCA611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25CCC-A979-C5E4-846A-A790B7ED1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67DC2-1C3C-C08F-A13C-58C1BA799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C79B-AE3C-4B0C-8F37-DDC8475BC306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38AB4-2701-44F5-B370-1A49C6C91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8CAB2-FDB1-E508-E479-06EE8B88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B7A1-2564-4AEE-ACBE-490B87351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37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8A73-72BE-F45C-2C56-1855E442A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C6B09-E73F-FD79-0011-923571D42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0AB2E-DAF4-6AF6-1058-524F07E29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146766-1796-5DA5-F881-D5AA786BBF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704731-E21F-8F24-50B2-15470B5EF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33B1C1-45BE-DAF6-92F7-1F68DA74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C79B-AE3C-4B0C-8F37-DDC8475BC306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768AA-51DC-1EDA-533E-35AB7629A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B941B0-323A-3AC0-D89E-A5B1FF58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B7A1-2564-4AEE-ACBE-490B87351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36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1527C-EF63-CAB3-A94A-CE02891D7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BEAAB8-DFAD-3F76-E6C4-E986D7102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C79B-AE3C-4B0C-8F37-DDC8475BC306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8D5B2-FF1F-3936-80DF-4E8DDB5C8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0FBA7-F044-2534-6AE3-6F03DD4C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B7A1-2564-4AEE-ACBE-490B87351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38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C7B471-A72D-DB02-C533-23F4F2C7B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C79B-AE3C-4B0C-8F37-DDC8475BC306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B15CB-80A9-EE03-CE60-3BD189DA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ED42D-9CD8-B49C-E44A-E5B3EBC4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B7A1-2564-4AEE-ACBE-490B87351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45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82401-BEE1-1897-DD3B-002C618FE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7AC3-44CD-7800-95DA-20D21395C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BD347-6761-DB3E-81E0-126642217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BBF4B-9D63-6DF2-7691-E9DA8EEA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C79B-AE3C-4B0C-8F37-DDC8475BC306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2F2EA-BAF8-9DD3-E809-8C7B1B4B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54A39-2F90-5605-0150-4BA13C7D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B7A1-2564-4AEE-ACBE-490B87351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44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AE59E-F526-79FB-85D5-087E67DE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0CEFBD-A4D2-95C9-EEE4-990D99B307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0B77D-2292-7436-BB41-521987D44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35A31-02D0-DDD8-FE54-101F62714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C79B-AE3C-4B0C-8F37-DDC8475BC306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C155-654B-69EF-F280-9129F0D87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A44CF-CDE6-B361-D352-41B6AAFBF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5B7A1-2564-4AEE-ACBE-490B87351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4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48E8EE-34B0-8776-F23B-77C5007F8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5F8AC-1E2B-4D09-7954-898ABB29D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314ED-48F8-0744-BD3B-E57CBF9F6C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F1C79B-AE3C-4B0C-8F37-DDC8475BC306}" type="datetimeFigureOut">
              <a:rPr lang="en-GB" smtClean="0"/>
              <a:t>22/11/2025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76FEB-4D50-FAFB-1E77-AA155A2E9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8C27D-8F78-B019-8924-CFAC8F6E4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35B7A1-2564-4AEE-ACBE-490B87351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10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BEB95-9C36-DFC9-58F4-3450373A50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8B9CB-9B89-E9EC-55D1-05B4ABE943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with different hair styles&#10;&#10;AI-generated content may be incorrect.">
            <a:extLst>
              <a:ext uri="{FF2B5EF4-FFF2-40B4-BE49-F238E27FC236}">
                <a16:creationId xmlns:a16="http://schemas.microsoft.com/office/drawing/2014/main" id="{A317E617-0A4D-9F9F-6F99-99EFAD78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98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C7BFF-BFDC-C88A-398F-3BF478AFD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7C17-499F-A9D6-EF86-6ACFA0B21B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0A28DA-A0FE-A4EC-78C3-83E8DAA32D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E58C13-FDBD-D46E-57F3-9056B7375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92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516DF-1E81-76AC-A9CE-4C70BD83E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79663-A12A-3CD6-9F6B-7A964BC720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1318E-8FFB-953C-AA53-34C88A8728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CF07E-8A94-CD2B-11AD-701272E2B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5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2A76C-8430-1729-7F20-5EA97047A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DEC43-CC60-175E-A088-362169F485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CEF32-7C02-8BC4-43BB-1D24548B1A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7883C-2541-2675-E141-7DF07A5ED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78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AA278-D7CE-E356-90EF-4A2392A02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28BA6-4E29-C8FE-51CB-58E092B8AF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548A0-ED5E-D5D8-E073-D71DC20911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D13C-6D52-B738-3ADF-52E938ACD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18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4DA50-6AD2-EDFD-63C4-3FBD4C26B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5E336-C35B-562F-DE0A-42C2B67BE4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CCEB8-D3B2-D352-6AF9-158F49A855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93E05-86A3-9B18-64AF-4808DAB09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03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BE1DA-31CC-3AA2-366E-832C7D715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EAF2-4C7B-ECD7-58B9-A71170617E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11438-D012-88B9-1F44-38BC28D47C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7A58F-20BB-062E-541E-7ED32B427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99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55661-169E-F91E-8F63-C4CF6C6D8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A5326-3899-D9D7-3791-33A61DA42A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EAFE34-385B-5EE2-2C9C-6C5C3C715F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with different hair styles&#10;&#10;AI-generated content may be incorrect.">
            <a:extLst>
              <a:ext uri="{FF2B5EF4-FFF2-40B4-BE49-F238E27FC236}">
                <a16:creationId xmlns:a16="http://schemas.microsoft.com/office/drawing/2014/main" id="{344B74F3-BF3D-03C4-7BBD-0BBFB2E60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24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Craig Gelling</dc:creator>
  <cp:lastModifiedBy>Craig Gelling</cp:lastModifiedBy>
  <cp:revision>1</cp:revision>
  <dcterms:created xsi:type="dcterms:W3CDTF">2025-11-22T14:03:02Z</dcterms:created>
  <dcterms:modified xsi:type="dcterms:W3CDTF">2025-11-22T14:05:01Z</dcterms:modified>
</cp:coreProperties>
</file>