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8" autoAdjust="0"/>
    <p:restoredTop sz="94660"/>
  </p:normalViewPr>
  <p:slideViewPr>
    <p:cSldViewPr snapToGrid="0">
      <p:cViewPr varScale="1">
        <p:scale>
          <a:sx n="102" d="100"/>
          <a:sy n="102" d="100"/>
        </p:scale>
        <p:origin x="954" y="31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33A801-0C4C-C539-A563-7C6D39B1478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82463BC-DC96-F567-4C26-A449074102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009F14-7134-DDA3-8712-2BE7D6851F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920BA6-A025-4BE6-B2D5-555288289AD3}" type="datetimeFigureOut">
              <a:rPr lang="en-GB" smtClean="0"/>
              <a:t>16/01/2025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DCEA6C-98CD-FFCB-FE6B-E863182F3D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FEE418-3443-D47A-FBBE-66F68B8BE5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3783C5-0DAB-4AE8-98B8-0F789F8415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93639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4FC705-5D78-88C5-4CD8-8A1B9FF1A8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F3ED55-C95D-7AA6-519C-6461E88352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0AF923-9188-3D1F-612C-17457C4F00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920BA6-A025-4BE6-B2D5-555288289AD3}" type="datetimeFigureOut">
              <a:rPr lang="en-GB" smtClean="0"/>
              <a:t>16/01/2025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9D0A88-3B9F-57AD-A3F9-451A1F660B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CBFF06-15CF-0A70-B025-C128867F00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3783C5-0DAB-4AE8-98B8-0F789F8415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994569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12AFAD-6949-9F9A-4BFC-60ED316E77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5389547-88F9-D87D-E0FB-C21A8A9FD0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116168-7211-A6D4-1678-36C37CE29F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920BA6-A025-4BE6-B2D5-555288289AD3}" type="datetimeFigureOut">
              <a:rPr lang="en-GB" smtClean="0"/>
              <a:t>16/01/2025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53B8C1-FC45-CC48-7FE6-17FA8DF69B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537C6E-6643-9F4E-13C8-9D1F812196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3783C5-0DAB-4AE8-98B8-0F789F8415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861636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1AA4D5-DC91-E6A8-26E0-760A41ABA4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6A8F05-8F24-EE19-DE4D-7728380BAD7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7CC58F7-8D36-2879-5C4A-D94682D5FD0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C729D36-D0BA-3748-6A5A-8F4694A65E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920BA6-A025-4BE6-B2D5-555288289AD3}" type="datetimeFigureOut">
              <a:rPr lang="en-GB" smtClean="0"/>
              <a:t>16/01/2025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52C19C-A089-5411-2AD6-235BD3E1CA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8037C9D-1B87-977F-5BE2-4A31F86918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3783C5-0DAB-4AE8-98B8-0F789F8415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947328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DB7777-E3F9-66AD-D989-7E77922ED7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15FBEC7-E1E5-73A3-DED3-3969C24005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5B99623-5926-1599-D757-64B58C8980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86AA7E8-9D12-EDAA-C3BA-EA3631B0C79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319BCC5-0B91-C8D3-51A7-75FAF5201BE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39376E2-C00E-2D47-BBC1-7645E02924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920BA6-A025-4BE6-B2D5-555288289AD3}" type="datetimeFigureOut">
              <a:rPr lang="en-GB" smtClean="0"/>
              <a:t>16/01/2025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9AFFF73-3C61-1B89-8B19-4ED5C5D19C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E4963CA-EC05-E131-721A-767D649395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3783C5-0DAB-4AE8-98B8-0F789F8415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408179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187E37-F2B1-D1FC-3302-32FE9054EC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99E8CC7-8CDF-685C-DDDE-68DD0F3221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920BA6-A025-4BE6-B2D5-555288289AD3}" type="datetimeFigureOut">
              <a:rPr lang="en-GB" smtClean="0"/>
              <a:t>16/01/2025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1D97D5E-57C8-D235-CEB6-9C56309B39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792C449-E764-8D12-D4D1-0441E8A67C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3783C5-0DAB-4AE8-98B8-0F789F8415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468932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EE1834A-C7F4-13E4-7039-BBBBA31452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920BA6-A025-4BE6-B2D5-555288289AD3}" type="datetimeFigureOut">
              <a:rPr lang="en-GB" smtClean="0"/>
              <a:t>16/01/2025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5287E9D-7B82-A3ED-87BC-8AEF09BCFD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FEB45A8-2A51-03DD-93DB-982DB806E1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3783C5-0DAB-4AE8-98B8-0F789F8415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855638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01D8F4-D6D0-B868-3FB7-460665F4F8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ABE03E-A97E-96C9-F625-B3CCA487D9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1668A9-024D-EE6C-4C9E-70F2DEBC824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F3B8CFE-7CF5-6F1F-3562-0F01C37CC8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920BA6-A025-4BE6-B2D5-555288289AD3}" type="datetimeFigureOut">
              <a:rPr lang="en-GB" smtClean="0"/>
              <a:t>16/01/2025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100DFA8-11A0-72F3-E674-FD3A65BB4C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5E345B6-6460-C9AC-1263-BECBBBA9B9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3783C5-0DAB-4AE8-98B8-0F789F8415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77487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C6DC68-5875-049F-D8A9-E5DE0E5462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476F374-4284-69B8-24B8-5B4C042D401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3FEA8B-BB3D-EA8A-9EE5-C7B140941AF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171E6E4-902F-6D40-43DB-24D484D730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920BA6-A025-4BE6-B2D5-555288289AD3}" type="datetimeFigureOut">
              <a:rPr lang="en-GB" smtClean="0"/>
              <a:t>16/01/2025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8E816E-C29B-CC3E-A669-ABCFD0FD26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785B1CC-F793-72EE-6BA9-0C50F3D6BC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3783C5-0DAB-4AE8-98B8-0F789F8415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739665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27AA3E-FE1F-81E7-586C-37BC458D19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BBE603A-C81C-7DE5-9CF2-0B71512A7B6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0DD79D-279A-F0D6-532B-BB6FC278ED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920BA6-A025-4BE6-B2D5-555288289AD3}" type="datetimeFigureOut">
              <a:rPr lang="en-GB" smtClean="0"/>
              <a:t>16/01/2025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DDE212-8A74-9823-8321-4809090CAB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AE4796-D868-0D0D-444E-816691AE70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3783C5-0DAB-4AE8-98B8-0F789F8415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40789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C81CE23-FB89-19A7-6556-13E0217E92D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EE897AD-4734-9109-4D4E-0D31795077E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E759C6-87B3-0371-E45E-4F31256602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920BA6-A025-4BE6-B2D5-555288289AD3}" type="datetimeFigureOut">
              <a:rPr lang="en-GB" smtClean="0"/>
              <a:t>16/01/2025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58C3FE-BF90-25F2-3D4E-4D46D91E5C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E43164-4AA6-C85E-EE3A-711C40838B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3783C5-0DAB-4AE8-98B8-0F789F8415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24866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8EB0420-77A8-709B-DFBD-1F24118E3B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76CD269-2096-B0BC-6C68-831D8CD9DD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0696AF-B1B3-E1FF-9C28-39C7956DBB5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C920BA6-A025-4BE6-B2D5-555288289AD3}" type="datetimeFigureOut">
              <a:rPr lang="en-GB" smtClean="0"/>
              <a:t>16/01/2025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36263C-AEA7-A544-7D30-518018C04AC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ACB051-19F0-4138-406A-1FE64C752FB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83783C5-0DAB-4AE8-98B8-0F789F8415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891923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ACC9CF-4EEA-8599-228F-B40667D3B53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9CCFA90-50E3-8403-A890-97859C42B79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 descr="A group of people smiling&#10;&#10;Description automatically generated">
            <a:extLst>
              <a:ext uri="{FF2B5EF4-FFF2-40B4-BE49-F238E27FC236}">
                <a16:creationId xmlns:a16="http://schemas.microsoft.com/office/drawing/2014/main" id="{8A1F9A8D-FA57-349E-C4F9-0D23D57489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91954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3A23C7-05E2-6FAA-FFBC-EF782E4AD8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58A1AF-51B3-F960-31CA-FC76A5699BE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0AE2B7B-51E9-662B-F187-2CC008E401A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31B90D5-3F9D-FB77-BF91-3CA7429802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21256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9D33D2-91F2-1EF9-66B8-DEE11E0306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1FC6DB-DFBD-9A3C-C15D-37F810D182B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8DEA1E6-89D0-11AA-2C52-CA729FC8F24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0F4F2B0-7F15-CD6F-76E8-D2ABEABF89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52880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30510A-3051-851E-E786-0009D6183C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A75259-A12D-9D50-9E1C-A1ABAF16998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79BAEDE-B6BF-2BFC-AA3B-2391A052B7E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CBD07FE-4FB3-0BB4-3A59-23A776FEF2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53909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A30A4C-307F-7D70-6847-4F3B5609BE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98BF2B-DAC8-B083-943F-D832A1B5878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53E6F26-4C53-0C68-1A77-B63EB009A12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19FEE6C-C3EE-9950-56D7-DB2C97BA28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33241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DD2C98-FAAD-1D33-9721-C698E1B110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E301D4-B74F-F918-43CC-606B1ADD6AB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FF31271-ACF0-60BB-49D4-3A18C445982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D085385-7762-2190-FBDD-C1D56EB258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74016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430FEB-DBB3-1EAC-14DD-AE570E6B3C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DBD31F-0363-9DEA-A82D-3A431B8DD4E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18765FC-311D-2EB7-F63B-3FE09A3B883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985A893-49F3-BF69-505D-3A4AD57CB9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3866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7C4556-9971-6643-780E-93000E653E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CFC21B-F036-DC83-2756-0B8AAAA3AF5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BAD32DE-B4C6-FF08-E4AC-BAEFDD86282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3F49608-A5C4-2AD9-11EC-46E80A0908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57457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90BED2-B267-5B21-6E3D-46928716CE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E18C84-1245-0A62-88CA-A4ED4A1D53C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9E75FD1-6363-0E53-B28D-125F20505B1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 descr="A group of people smiling&#10;&#10;Description automatically generated">
            <a:extLst>
              <a:ext uri="{FF2B5EF4-FFF2-40B4-BE49-F238E27FC236}">
                <a16:creationId xmlns:a16="http://schemas.microsoft.com/office/drawing/2014/main" id="{0E001144-CC9A-43F3-3B2A-A184214C5E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375681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0</Words>
  <Application>Microsoft Office PowerPoint</Application>
  <PresentationFormat>Widescreen</PresentationFormat>
  <Paragraphs>0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Craig Gelling</dc:creator>
  <cp:lastModifiedBy>Craig Gelling</cp:lastModifiedBy>
  <cp:revision>1</cp:revision>
  <dcterms:created xsi:type="dcterms:W3CDTF">2025-01-16T15:43:57Z</dcterms:created>
  <dcterms:modified xsi:type="dcterms:W3CDTF">2025-01-16T15:53:19Z</dcterms:modified>
</cp:coreProperties>
</file>