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4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33FF1-AC57-6EB9-9138-B373044ADB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9CB2D2-37CF-81D8-90B8-87F8EC59AC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F65AD5-552B-D717-0C9C-F5ACBACC0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7B96-473C-4B27-BAB9-CB191ED1DDD0}" type="datetimeFigureOut">
              <a:rPr lang="en-GB" smtClean="0"/>
              <a:t>06/11/2025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680AB-4C26-B1AC-0AD0-E9F225152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CC39-BD94-051A-3F40-D80C779EC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F8C9-50CC-49B2-9604-2B5AA2F76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852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8FE16-2E78-E9EA-1758-AB1BF9AA6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206CF-F645-288D-5A57-C9D7AAA3A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1579E-1765-1C03-0208-33779972C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7B96-473C-4B27-BAB9-CB191ED1DDD0}" type="datetimeFigureOut">
              <a:rPr lang="en-GB" smtClean="0"/>
              <a:t>06/11/2025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C561E-DDC1-8BC2-5F06-CFDAF8E80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42598-D84B-3291-F202-615F2C087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F8C9-50CC-49B2-9604-2B5AA2F76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57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0CEDB-5FD8-725E-69D9-0FA8678C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E1D820-AEE0-6C1B-5D49-817C6470C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45733-54F6-D363-093C-52482E05E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7B96-473C-4B27-BAB9-CB191ED1DDD0}" type="datetimeFigureOut">
              <a:rPr lang="en-GB" smtClean="0"/>
              <a:t>06/11/2025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89990-B47A-A1C5-9820-4B28836D4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C44A8-B01A-7CB8-4075-5136E7C0F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F8C9-50CC-49B2-9604-2B5AA2F76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971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8A3C4-ADEA-BFA1-73B6-366E15C29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07FDF-4154-2090-5435-6C55198B88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E0D908-F292-8849-A522-DBD594F86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C0939C-76A9-0066-C274-0ECA397AE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7B96-473C-4B27-BAB9-CB191ED1DDD0}" type="datetimeFigureOut">
              <a:rPr lang="en-GB" smtClean="0"/>
              <a:t>06/11/2025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27F8B-C6AE-1330-9DC7-5FA502DD5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0A142-9173-108F-92B9-1BD17B3E2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F8C9-50CC-49B2-9604-2B5AA2F76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624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C1E45-A4D1-4764-2B36-902987C6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43647-5BAE-B4FD-3111-AFDE2EA6B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15EAC2-960D-311E-9C61-8C2C7F2FF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8BA35-8D04-F166-B747-CE3D8D99BA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B3B47A-87FD-793E-5BFC-1B54244AA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E0894A-19D5-C296-5B5E-6F07D55EB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7B96-473C-4B27-BAB9-CB191ED1DDD0}" type="datetimeFigureOut">
              <a:rPr lang="en-GB" smtClean="0"/>
              <a:t>06/11/2025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708EED-26E7-F9FE-BB83-E5C626553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29A8F0-B22F-1B2C-E33D-8651B92B3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F8C9-50CC-49B2-9604-2B5AA2F76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36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F4CAD-B2EE-B43B-C36E-37995266D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FE421F-1743-3FC3-DDEE-5CD838A43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7B96-473C-4B27-BAB9-CB191ED1DDD0}" type="datetimeFigureOut">
              <a:rPr lang="en-GB" smtClean="0"/>
              <a:t>06/11/2025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23153A-DC1E-B2F4-8280-41273B4C5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A813AD-91AC-315B-B04A-80543EF4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F8C9-50CC-49B2-9604-2B5AA2F76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645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84CC01-6C3D-4E58-772B-1C8B700BB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7B96-473C-4B27-BAB9-CB191ED1DDD0}" type="datetimeFigureOut">
              <a:rPr lang="en-GB" smtClean="0"/>
              <a:t>06/11/2025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294E45-7044-5105-B22E-97AB527A7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2CF300-8455-BEFD-DE5F-A12CE3A22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F8C9-50CC-49B2-9604-2B5AA2F76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304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D6896-32A1-6380-1765-2DA039630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0115A-F153-D996-0807-75B474F53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971A0-4BD7-09A1-1D59-C9B2BD9DB2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A4CDF-48F3-DD33-5756-97FEEE26A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7B96-473C-4B27-BAB9-CB191ED1DDD0}" type="datetimeFigureOut">
              <a:rPr lang="en-GB" smtClean="0"/>
              <a:t>06/11/2025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6EC376-B3CE-29BE-6CB2-1CA735A99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B90B7-AEB2-630A-3E66-1BE99A193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F8C9-50CC-49B2-9604-2B5AA2F76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440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2B7B5-43A3-6C6A-96CC-5658D7404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FF9973-4BC6-B002-A7FA-7E78FC79AF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149C1-75A9-A55D-6322-B9F36A64F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E49598-77FB-E83F-BEDF-D81FBC6A4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7B96-473C-4B27-BAB9-CB191ED1DDD0}" type="datetimeFigureOut">
              <a:rPr lang="en-GB" smtClean="0"/>
              <a:t>06/11/2025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1A1D0D-554A-294E-2469-928DCB6D8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001836-54BC-D070-D3A7-E020B322E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F8C9-50CC-49B2-9604-2B5AA2F76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000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2E3-19A1-44B3-93DE-6BA80A8DE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F2BE1-B23C-5704-A2A2-C4FDD47732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E91CA-4AC2-EA3B-E726-3591400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7B96-473C-4B27-BAB9-CB191ED1DDD0}" type="datetimeFigureOut">
              <a:rPr lang="en-GB" smtClean="0"/>
              <a:t>06/11/2025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44C82-E883-2026-1E48-E5496F10C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70370-627A-FEE1-83E2-ABE7C227F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F8C9-50CC-49B2-9604-2B5AA2F76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02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E9821C-E2F2-FD9A-E6D4-A2150246A3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1C8D9B-EAC7-4BF6-6288-3A1079CE83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FF0A8-CB72-AE1C-4DAA-05BB378CC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7B96-473C-4B27-BAB9-CB191ED1DDD0}" type="datetimeFigureOut">
              <a:rPr lang="en-GB" smtClean="0"/>
              <a:t>06/11/2025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599E6-E8E4-6544-0EEC-70BA8C563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F401D-E5FE-DE37-F0F5-2E4663985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F8C9-50CC-49B2-9604-2B5AA2F76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852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83A50-239D-9A4D-6F0B-A0738B592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2CD5E-424D-1003-43B8-FC8E35BC5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DCF38-AF9B-F235-164F-20570E13C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E17B96-473C-4B27-BAB9-CB191ED1DDD0}" type="datetimeFigureOut">
              <a:rPr lang="en-GB" smtClean="0"/>
              <a:t>06/11/2025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55AF7-F7C2-EE6A-D881-261EE033B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55C91-A2B9-3ABF-711F-72E66CA4B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87F8C9-50CC-49B2-9604-2B5AA2F76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157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in a crowd&#10;&#10;AI-generated content may be incorrect.">
            <a:extLst>
              <a:ext uri="{FF2B5EF4-FFF2-40B4-BE49-F238E27FC236}">
                <a16:creationId xmlns:a16="http://schemas.microsoft.com/office/drawing/2014/main" id="{9869F188-591E-1B3F-A39C-997B838FD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629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ADD33-230D-3493-ACF8-DC8D51F47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video game controller with text overlay&#10;&#10;AI-generated content may be incorrect.">
            <a:extLst>
              <a:ext uri="{FF2B5EF4-FFF2-40B4-BE49-F238E27FC236}">
                <a16:creationId xmlns:a16="http://schemas.microsoft.com/office/drawing/2014/main" id="{6BA1CBCF-47ED-FE5B-F562-4DFAF703C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21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F404C-5144-0B36-0358-555A061C8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993900-3BD6-10EF-FE75-324D98ABB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97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D2542-D512-CC15-B1D5-34BC6E9A3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5B9FA5-E995-CDC2-880A-EAA2F7933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510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F891A-6A29-4823-A242-CB42FD21A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836A77-7F30-FC3B-A65E-2A9149635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03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E1C73-8672-A5C8-4E21-23048407F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6BF02C-C4FD-B6ED-6ECA-E7770A6EC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06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51C30-E7CC-2262-8AD7-ECDBBDA8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22E85B-64DE-2C35-9417-FD8DFFF82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63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E4022-93B4-406E-6F2B-4FD5D033E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585FB4-2009-792A-3A5A-37C4F6168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571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E0B0D-2FC6-B334-830E-2F7EF35C9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D9A3EB-690D-1145-73F1-7012A216B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251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59CCE-61BD-DDE1-56D7-F16EE3ED5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BC7E89-A4E3-0DA8-A040-14618263B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149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Gelling</dc:creator>
  <cp:lastModifiedBy>Craig Gelling</cp:lastModifiedBy>
  <cp:revision>1</cp:revision>
  <dcterms:created xsi:type="dcterms:W3CDTF">2025-11-06T23:31:58Z</dcterms:created>
  <dcterms:modified xsi:type="dcterms:W3CDTF">2025-11-06T23:40:23Z</dcterms:modified>
</cp:coreProperties>
</file>