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F803-1926-0536-BC11-FF5E17D68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DFCC9-CC6A-5178-BFB7-6D235F236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1B92-E19E-0F3C-A9EC-6C43BB954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0DA6-B663-5CE4-3BD0-B1961722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8B08F-FB12-909B-AF90-83437A67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82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C0D3-A361-83A4-FE81-C29908F19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920D-30D9-917D-BB87-DC8D292C8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6FF4-CD3F-29D4-FFDA-4EE75F31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8B6D0-C8D9-9168-6502-82F233F7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5FC62-94A2-2393-72F6-0F30954D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85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214F-7854-3C2C-076A-F78D83F6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F19E3-3D99-D2E0-5D59-5162327A0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D3258-196F-8160-BF6B-F0F49CDA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45AAA-0567-1A95-8EAC-BC6BDFBF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91ABD-D428-0A8F-EFA5-EC44C0CF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85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EA00-E477-F583-344E-B10D10D02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4E78E-E61F-D03E-29C4-D1C8C4E896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24FAD-26D3-F924-EF64-F326F4EE1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B2E9E-2B2A-6090-2E4B-FEE7E5ED5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5A78C-31C1-9D21-0ABC-5398B946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A75A5-5A73-5BA2-F9B1-8611F1F0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17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2F66-CD39-10FA-8C5E-6E03DECCB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22644-7617-AB4F-A880-C13882743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F301A-BDD5-AA20-5524-EA80A022F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6FCF51-CA07-26AB-386C-8037F16D5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645D7B-E171-4DA7-7355-2E73251448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4BC3E-D176-0739-6D35-76641A15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E731E-4E73-2644-2BC8-D1854248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FFCBE-2BEB-1449-C80C-6D8CB379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2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C8286-F610-639C-3E3D-8209FE949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E52570-A88E-2C92-448D-C2E88AA1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805E4-1E84-8B35-F16D-7AD36DE5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472E3-D58D-78D0-72AA-1BA03282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49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BB333-1D05-2416-E9FE-BDE167737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3F06FB-38D4-94A4-1746-061500D16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F50E8-7CC1-C6C4-865F-EA47648B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55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0253-4647-BF5D-C89A-C74C4F299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ECC90-D6A1-267E-571A-4FA98A84E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0498C-61D8-C02B-CDAA-0928B345D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65858-729D-6258-0A32-86A4D8EB7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5A92C-BDD8-57F3-2859-8A76C4B5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216DD-9E62-CF80-9050-C18B3D41A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21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FFF0A-87D1-97D6-4BFA-0D5CF4FFE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EC1F1B-618C-920A-377A-F3F788B4A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FD0FE-74D2-E940-47D0-2F47C44C6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603BD-D9C4-CFCE-7F49-037F8E196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1C28DA-405E-E88B-8A39-05E3D6C4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5FBC1-6D63-405E-4D92-37A5F34C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82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0F17F-A601-9417-B77E-060343011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BC93C3-FEF3-0DC1-5F94-984AE7AAC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D31DB-A8B5-1293-884C-08A47F879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1D05-6C13-FB12-C7FF-36C351434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99C3-570F-7498-E746-AA00A4ED5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49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64DC65-3660-84E6-3B6A-BD4EC451F3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A1B507-47E5-88DC-877B-45393458E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C6C8F-FB17-DC40-62E0-CFDD111A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0FAE7-163E-878C-214F-0C3D7E63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D22E5-DBE1-D6E5-0CF9-E6EF8EDA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58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CEED8-15D3-C74A-3AC7-3F5D1234D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B9CFF-CDF6-3686-47DE-BF89EA29B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9BDB2-07C9-F42D-70C4-A014342C43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BFCBDC-9E4D-41D5-9A06-7190991F6939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FE9BC-B309-0542-396F-02C0DED8B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2B6CA-07AF-A6B3-8928-170BCC518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F1AA6-AA2A-4B4A-8EC8-303FAA852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C2A1-4BD2-64E3-06ED-3DF9E815D7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AF249F-0B6C-1BF4-7C5E-82DA76BE7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red cross with white text&#10;&#10;AI-generated content may be incorrect.">
            <a:extLst>
              <a:ext uri="{FF2B5EF4-FFF2-40B4-BE49-F238E27FC236}">
                <a16:creationId xmlns:a16="http://schemas.microsoft.com/office/drawing/2014/main" id="{A3ABAFC9-DB98-753A-A806-EE9FB910D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6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05FFD-433A-1DC8-E590-D6F3C0905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CC9DD-9075-5446-DC07-B2C127D16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882A1-567D-BAF0-3B95-F78618FDD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7A36F-666B-7652-D35B-8156CF500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7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7B008-9B72-B9E4-B61B-2A75B3837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5A464-3E51-DDC4-F8B4-9D1E368C0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E5CC0-6314-5528-BD84-44A2A3A209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0E897-1E60-30CE-8BCF-2C16E2AF2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7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23924-9B05-9C29-089F-83B4958C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5A81-E228-C399-A7CD-276F920EF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FD2B5-2ADD-4E04-E2BE-8FCB5A8994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E1837-3D20-FF91-F6CC-A879FEF65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3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23593-3EEE-BDD7-B656-842B4609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629C8-6D5E-7CB5-EA66-CD6F9821CC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77293-4067-13DF-A3E2-9227CC8A7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F6B509-EF6E-7B36-7BD9-E32D79BCD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937F8-D959-7BB1-3FCE-1387FAC5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B29F-B512-D540-3FB8-A92E7D6EB6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AC9D6-7593-5597-0E65-9152BB04F8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CC03A3-B3E9-64FD-39FF-A42A69BD7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76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EA49F-D991-6690-2D64-04C9AF8FC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096F-698A-3DB9-4BE7-75908C1A57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AFA5A-1635-B830-66CC-EC0CE43EC7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69BD7B-2B43-E2D5-99F1-B7C6D0474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0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1F16-A782-7C8A-0E69-43BC9743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3776-49E0-34A1-FAD1-23B5E7F79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63830-503F-0570-AE04-908D4EB519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0C6A9C-209D-2475-BFB8-8D24549AD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67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E1D3A-D5A6-448B-5082-D1613C06F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ED06-F2AD-1B48-9FD1-E5EA06E0E5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741CD-8DBC-B9A4-ECAB-EFEAA35F2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1F20F-B42B-DB24-A8E6-289667988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05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7DBAA-673D-F126-63B8-EA004CA9C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40F58-3603-F288-D3EC-463C4D980F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771802-E438-14F2-718E-9F9D41EE2A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411261-C1DA-6195-49FE-B43C10280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3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0F18A-AAF1-B162-CEEE-9BD5B79A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36ECB-1987-3FD0-87F9-27D1E89B4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06FF5-D848-7C1F-4549-906B750B46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B9BDD9-430D-8D70-9377-C79ABD949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8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AC349-783C-482E-2A8A-3A85CA9F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0C395-B370-83C7-6072-1A96D6E47D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F23B5-3911-E714-CE01-3BF15A0B8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red cross with white text&#10;&#10;AI-generated content may be incorrect.">
            <a:extLst>
              <a:ext uri="{FF2B5EF4-FFF2-40B4-BE49-F238E27FC236}">
                <a16:creationId xmlns:a16="http://schemas.microsoft.com/office/drawing/2014/main" id="{2914B4E0-1C6E-EE7D-FC14-4612BA2E9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96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2025-09-03T22:12:25Z</dcterms:created>
  <dcterms:modified xsi:type="dcterms:W3CDTF">2025-09-03T22:17:57Z</dcterms:modified>
</cp:coreProperties>
</file>