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2638-2DD6-3E90-C6EE-65EC9E69D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BB27F-5F0F-FC00-9777-C97010508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F1365-07A0-13A7-5C02-69A5A42B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E7E-B584-4C96-A74B-33CD3465D1EC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5EE37-7F78-8BCF-C463-7E9EC527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7FB38-00B3-FAE3-2D06-AB9003A6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B9BF-1A2E-4D6B-B7A2-6A6069B4F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7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08BD-CA95-EEAB-B4A3-1BE70B85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FE46F-E8C4-F217-BBE4-ED57C546F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3298-2FD3-029D-912F-AECB4B04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E7E-B584-4C96-A74B-33CD3465D1EC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FFA92-B6F5-E9D0-A4CF-210A1415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BC076-2C33-2463-742F-0781559B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B9BF-1A2E-4D6B-B7A2-6A6069B4F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18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3192FF-F1E1-BF9B-4881-1FAF7BFEC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7DC6F-7D1F-A477-31CE-644191B9D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98D30-6BB6-994C-3ED2-CC0B1497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E7E-B584-4C96-A74B-33CD3465D1EC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1DBA9-C953-FA48-69C3-3F4CF016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AEF05-0954-087C-8F20-48A204E2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B9BF-1A2E-4D6B-B7A2-6A6069B4F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09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BF8A-A391-AB79-094F-B5B34A29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51C9A-8A52-E7E8-D6BE-10365EBC7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DDBAC-6FE3-380C-2784-62C5FB9D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E7E-B584-4C96-A74B-33CD3465D1EC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9C24E-C444-F08B-0E3A-0C410FA7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275A2-270C-3B52-3B26-1D14E5EF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B9BF-1A2E-4D6B-B7A2-6A6069B4F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14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0D69-E244-BC28-E547-D37531BE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021D7-856B-2EDC-39E8-5A3991685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88500-663D-76C8-2314-D994AD84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E7E-B584-4C96-A74B-33CD3465D1EC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3EB4B-8C0C-6EDD-99D5-94FA1F41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03192-2546-6079-850B-523424AE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B9BF-1A2E-4D6B-B7A2-6A6069B4F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02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8FCF6-F171-9255-E8D7-B5D1BA18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8D160-7756-1E39-0C7D-B006E599D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4C754-EA85-0EAC-48B1-AC8FC8E40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E265C-773C-01A2-3655-0499FCA9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E7E-B584-4C96-A74B-33CD3465D1EC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402E4-4851-18D4-A9FB-B0BA10E9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57B4D-BBAA-202F-7344-65B6AA2A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B9BF-1A2E-4D6B-B7A2-6A6069B4F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99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D107-8932-CC8C-728E-84F70C251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AE8C0-1BC4-A3D4-21D6-B23CBE8C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C129E-7196-638E-7A02-029DFF700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52429-1D49-63D1-D312-962C23E82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A3BA21-1E3D-9E9C-1A39-0C88DA0EB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A5E076-7B1D-92EF-ACCF-A040049E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E7E-B584-4C96-A74B-33CD3465D1EC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1900C-CF28-1E4B-78BC-055D1887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52ADE-78D2-C2E3-7A19-BE3CE98A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B9BF-1A2E-4D6B-B7A2-6A6069B4F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2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2537A-30EB-E95F-F02E-7AE77554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F3D2E-EAE3-DF92-DF18-C655CE1F6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E7E-B584-4C96-A74B-33CD3465D1EC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D24DC-9345-6110-442B-F241F4642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21CBC-4DC5-F5CB-9434-64CA299D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B9BF-1A2E-4D6B-B7A2-6A6069B4F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63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63D4AC-09AD-EF37-E37A-B51415B8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E7E-B584-4C96-A74B-33CD3465D1EC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E3D9E-7AF5-5085-BD12-2766AEED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20AB3-8BF1-BEA9-1792-3DA5251F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B9BF-1A2E-4D6B-B7A2-6A6069B4F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9F87-456C-CFA9-66BF-FAFD34D95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35334-36AB-D971-678A-EFFFD4F6A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5EA05-BA2B-F54B-23DC-D0CCF4355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55A76-08A3-AB7F-0F52-7C44CD89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E7E-B584-4C96-A74B-33CD3465D1EC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F4C96-F0EE-B171-9C0F-5CCC0D07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56B67-2306-CBB2-A840-73329E4CB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B9BF-1A2E-4D6B-B7A2-6A6069B4F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9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F40D-8348-F7F7-38B4-957DCA5F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02072A-49D2-7198-65C9-9600E1987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CBA85-A2B4-E920-A4BC-CA741E916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FDD3A-E605-E6AD-F165-966CACF9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E7E-B584-4C96-A74B-33CD3465D1EC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9BC68-F02A-61B9-6B29-815483D0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423E1-8746-65CD-D2D0-8D3653D6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B9BF-1A2E-4D6B-B7A2-6A6069B4F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1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6EDD8-1A37-408B-0A65-5875E4D4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472CB-5E57-2356-B2FE-9E625A13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46337-29A6-EDA3-C507-82763E8AE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AD5E7E-B584-4C96-A74B-33CD3465D1EC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FD884-9A18-4FBB-B05E-67B747650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3C236-A829-02FC-08E1-4C82EDBF7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6AB9BF-1A2E-4D6B-B7A2-6A6069B4F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09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miling with a blue background&#10;&#10;AI-generated content may be incorrect.">
            <a:extLst>
              <a:ext uri="{FF2B5EF4-FFF2-40B4-BE49-F238E27FC236}">
                <a16:creationId xmlns:a16="http://schemas.microsoft.com/office/drawing/2014/main" id="{B228004D-3C05-C433-77B6-6093FE2E0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1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DBD1A-99CE-2D79-F03F-D71DE2EA0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8D7092-07F5-289B-C7B8-D1AB7C307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2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E39FE-8075-82F7-C8A0-994B53881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C342B2-E3B6-262E-F4A2-C91424060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3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2DFA9-9AF9-AAEF-3745-DEE9D43A9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BEEF9B-9285-79EA-DBD9-B0B64BF31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4062B-444F-6D9C-F2B5-5530A38AE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6FAC94-26E7-993D-A6CD-891F36F7C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7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2C3C0-C229-E6F3-4041-0BDF3D430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BCDD4-1E35-B6A9-D6F6-82A334B78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8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0A27A-D5F4-586F-B48C-011A48074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73058B-A392-7F32-25E9-EFD46F6B5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27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4FFE4-6CA9-6FDC-95C5-5A7388B1E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19501D-4D41-00BA-87A4-9A415BE8D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6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F5C59-09F2-3A9E-7C8F-656CEBA02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miling with a blue background&#10;&#10;AI-generated content may be incorrect.">
            <a:extLst>
              <a:ext uri="{FF2B5EF4-FFF2-40B4-BE49-F238E27FC236}">
                <a16:creationId xmlns:a16="http://schemas.microsoft.com/office/drawing/2014/main" id="{33068B95-25C3-3708-D140-48E77D187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30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2025-02-12T21:01:15Z</dcterms:created>
  <dcterms:modified xsi:type="dcterms:W3CDTF">2025-02-12T21:03:53Z</dcterms:modified>
</cp:coreProperties>
</file>