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66B7-6281-9D0E-7825-A31F496FA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4E096-DB96-1E0C-16E5-5B05DBF53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8D90C-3944-53C0-2EB3-F683D295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536-EE2B-4871-AC66-5763205B45FB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91E6A-2797-8641-97DC-49B6C1A6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826CF-45B8-E42E-C973-B0D46E90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FAC6-7B50-4F08-A27E-522EE5F1C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63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D5DE-5C6A-518C-EDD4-B9F45C2B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1054C-A15C-8EE7-4FD0-65C387B30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6D945-250D-F30C-3B6C-B454DB64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536-EE2B-4871-AC66-5763205B45FB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121A4-F5FC-71E2-2AB8-C72933804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19F17-4278-7817-8868-812239AE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FAC6-7B50-4F08-A27E-522EE5F1C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5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D5F010-D062-1BFA-1E52-7244E85BB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1DA44-3989-EE22-103C-FB7D6807C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EABC-6895-F550-E1B6-61FDAED9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536-EE2B-4871-AC66-5763205B45FB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CC1CF-2F8A-ACB2-9A8B-0543264C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4CF8E-4A05-CC11-66B8-810A109F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FAC6-7B50-4F08-A27E-522EE5F1C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5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CB16E-B601-2867-C49C-5EDC39A77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D16C5-4935-8CD6-3836-BFF4296D9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85294-0441-D109-1B61-F42834F48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536-EE2B-4871-AC66-5763205B45FB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6FDF5-8B3F-F357-FA31-9D5B14DA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AFF75-716B-3D53-8966-7CD493F8D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FAC6-7B50-4F08-A27E-522EE5F1C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54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41B5F-8CFA-16C0-4062-B8090F20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82E3C-60FC-300B-7940-178788F1E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78B99-CAE6-06AC-C536-9248A553F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536-EE2B-4871-AC66-5763205B45FB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EB17A-2341-0741-5BA7-0FCF6429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E7B72-D297-B980-E7B1-EE038600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FAC6-7B50-4F08-A27E-522EE5F1C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88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AE463-EBBA-A489-DD14-67894D743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9E86C-1188-0BEA-96D2-B670762CC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AE073-EBAB-40AA-380A-C2D5F451F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B7950-6B0D-1BB8-2339-CEB0BF2F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536-EE2B-4871-AC66-5763205B45FB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1C3BA-C423-E13C-7439-283A942B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56A72-D9C1-5447-D998-E3F04841E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FAC6-7B50-4F08-A27E-522EE5F1C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86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9762-32DF-CAFE-36A5-A058F2A0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497BC-B1CB-7447-C779-1BA3CF77A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85151-0DF4-CCF5-0119-677552CB1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AB0F9-5699-BB0B-605A-427FF24D0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41DB19-B1D2-1768-5C70-D038CB7AC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0B7E7-A913-0C1A-58A2-0241098D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536-EE2B-4871-AC66-5763205B45FB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9CDCCD-1989-7C1B-1B8F-AE9B944E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5D627C-46AB-EBB0-45CE-E3CDF77F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FAC6-7B50-4F08-A27E-522EE5F1C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50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98A4B-8665-7CBF-F95A-0CDA0518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4E862-C001-9257-E06A-4502FAF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536-EE2B-4871-AC66-5763205B45FB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F6774-6565-DBCF-E0F3-0E622F5E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1456D-B16C-8F79-2397-D7ED49FA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FAC6-7B50-4F08-A27E-522EE5F1C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17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6E4F95-6435-55A9-73AD-EAB5BF50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536-EE2B-4871-AC66-5763205B45FB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119C24-659C-33FC-C2C9-43E465C75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68C45-12C7-5EFE-CE60-0F5E8F09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FAC6-7B50-4F08-A27E-522EE5F1C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8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77DD2-88F4-3E41-13EC-E36688ED0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16F06-B956-03ED-C6E9-61C009A28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BE264-F992-4A82-3115-9FE2AABB8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41462-97DB-6247-3065-54BD7867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536-EE2B-4871-AC66-5763205B45FB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76DB2-8D73-7F31-B001-A31572AA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352EA-3800-497F-143A-D494F34E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FAC6-7B50-4F08-A27E-522EE5F1C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70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A35E-B867-A85E-9D90-202EFAE1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84F62-32DB-29E1-1616-5DA6097E8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E3E61-CC1F-4801-AF6E-40B6AC4D7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C74DA-DAAE-736E-760C-B01C08DC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C536-EE2B-4871-AC66-5763205B45FB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DBD7F-AF72-B58E-0CCC-05857DCA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FED34-4E3E-333D-BA0C-31823212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FAC6-7B50-4F08-A27E-522EE5F1C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8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7234D-F51C-BB4D-631D-47BB2E56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F19F8-FC76-2309-63F7-A9BEDEDEF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0240-4853-D727-6B9B-4FDD81BD6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4DC536-EE2B-4871-AC66-5763205B45FB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65DCC-DAD7-5219-BFF3-E3DEB066F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AC4E2-212C-D6EF-AD1F-4F0919C52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CFFAC6-7B50-4F08-A27E-522EE5F1C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73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A8E06-B7B7-8A12-311C-5361FAD121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08A1AC-5228-36ED-947D-95AD918829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in a blue shirt&#10;&#10;Description automatically generated">
            <a:extLst>
              <a:ext uri="{FF2B5EF4-FFF2-40B4-BE49-F238E27FC236}">
                <a16:creationId xmlns:a16="http://schemas.microsoft.com/office/drawing/2014/main" id="{F9145FFA-7297-9782-9A45-307B84BCC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7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FE2A6-F1CC-9A0C-BC08-E4685E702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947E-E370-1BF2-A879-70E18A3F2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8AA480-28E0-96F4-9AD2-386846601D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50C4A-6718-9F44-9695-6B0F30737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8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E2D34-CC05-C0E9-9575-53318BEE7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DE5E8-AEAC-D07D-0C32-D8E4C15BD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A50FE-C92E-56E4-AC29-F6DA13DE27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7C09C1-3E16-7C5D-1A0D-182F66C11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7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1CBC9-A190-7386-FBC1-549F072FF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9689A-1B3E-85E8-FD6F-A4E1A43DF4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5CEB8-599F-E5EE-4A81-779293F21B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FDAF6-4A5B-D419-9F97-292686381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05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63E75-9C26-926C-E573-C2082C711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8BD0-F6B3-9F53-2B42-171224F4E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3DC08-D0DA-78C4-98B3-BE9063660D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3148EF-BF53-3134-D23B-DC72348D6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17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C89F8-7F50-A479-072C-3624B4101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D196-05C0-3260-B7FA-55574BB8D0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15B663-D7FF-091E-3D3B-5D7F443FF8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6C0ABD-2E5F-FB59-CB1D-C00398150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4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29717-A2D1-379E-D16E-37E260DDE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CE40E-3068-9E9B-FE86-CD45FD408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185F7-435F-D730-8200-89AE9F65EB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685052-1D77-2001-C1B7-953B148B3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16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E4CCB-D27B-7E4C-77D1-5D9B80AF8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3400-5901-F071-F646-C343ECE9BA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25D3A-0B1F-FB3B-D717-5CE48C82C9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in a blue shirt&#10;&#10;Description automatically generated">
            <a:extLst>
              <a:ext uri="{FF2B5EF4-FFF2-40B4-BE49-F238E27FC236}">
                <a16:creationId xmlns:a16="http://schemas.microsoft.com/office/drawing/2014/main" id="{D7505A4B-EFBD-E09C-E517-11284CF71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96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Gelling</dc:creator>
  <cp:lastModifiedBy>Craig Gelling</cp:lastModifiedBy>
  <cp:revision>1</cp:revision>
  <dcterms:created xsi:type="dcterms:W3CDTF">2025-01-15T20:34:13Z</dcterms:created>
  <dcterms:modified xsi:type="dcterms:W3CDTF">2025-01-15T20:36:16Z</dcterms:modified>
</cp:coreProperties>
</file>