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3C66-0FB4-3208-FD7D-44FF2F172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12D19-80D5-0239-B1A1-DC167B0E6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CC8E-D096-3EA0-2873-1811A960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89FCE-D6DC-8073-4115-CF823D9F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162A4-49FD-9FA0-D7FF-61FD1BA1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9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4FDB-0B9B-42A9-CAFA-CEC2106A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A227E-0B81-9677-2C5A-B3F49D3C6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F90C5-EEA3-099D-B6A9-09867496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A5B7B-259B-FD51-1001-442777AF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FFA7E-C2A8-3D84-5FC9-13C3BDD6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7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7E5B1-7B24-9638-ABA8-3DE1B2244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108DA-F1F7-DE47-F5DE-3D717D54D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371A8-70F8-9B6C-F60D-B4807997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46E62-4D60-7E9C-EF21-5F048268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831CE-B89E-FBFE-ACDD-3979917A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0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1376-1102-4169-69DA-7428CB15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35806-CF30-2125-3BAC-1AB74E04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CC47C-5AF0-39CA-9E5A-ABD849F8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5375E-8D8D-E67E-870D-D524648A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3A99F-C243-B5C1-083C-64B2B965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6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854E-E721-1928-ED38-59EF082D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2E57-E5F5-FD46-6A12-B2BEF16CD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7B0EF-4BCE-EE7F-6659-5F82E949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6A31-6D48-0982-4728-1537412D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EF69C-9C76-20C0-1EDD-DC77E158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2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B207-D26D-5A54-1C44-0AB0BB1B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2430B-0E02-4D20-6859-BB6E8A0F6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B2104-B5A8-49A2-F4DB-561DE0809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86F73-4E91-6AA7-0073-549DBCBD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719AD-3BAD-D32D-756B-456E88ED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6B151-6F1B-0CE7-A34B-0F1623D6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2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3B01-1696-8FBA-B65D-F03A78C2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21294-8F33-E02C-AEA2-15D4AED11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17586-726F-85C2-5286-A6CCA44BD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7D6AE-151C-7AA0-50EC-5BED6194D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57351-3FB3-FE09-CA94-AB0A439F1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F149A-F6DA-8C74-6D5F-A20D79B9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6DBD4-8A30-FB08-25D0-14C27EF1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7B7CD6-4123-730F-3DDC-BFE916D4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6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C286-DE4D-E861-F3C7-E8961683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6B2FE-FEFE-4739-7279-7A091AFC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481FA-90EF-27EB-E6CB-6CFC0C6D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5CAAD-6467-8E3F-06E0-824ECF70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6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E6897-3A9E-5D57-03A0-C57E787C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3AE28-43A4-A2A5-D994-0F5B352C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CFC86-EA76-3C08-AAC0-5277F22F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8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2F21-FBB1-5960-6683-6D84FED1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F2F3D-4F21-3379-1C15-FE689ED8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6D31D-9EBB-AF8B-EFF5-19DE91AB3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55DD9-A580-EB6C-6FA7-6DD3FD5D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60D38-5D7D-6381-AB3D-34C24F6B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735D1-14ED-C09B-A345-CE83040F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81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13A-2C07-2EAB-4FBD-58684FE1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5FD0B-3B49-887B-3E11-0B6CD1CE2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845D6-5735-76CB-3B99-7C5A0B861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81621-EDDC-DF85-B2FE-8E25DE0E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7F9D-F6F3-8C6D-92C3-F64A36E6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4CE01-7094-329A-DD92-3114BAD3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67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38502-48A9-8BCD-A9C5-FDE563F1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C2C12-5865-7DDD-9106-2984D8DDF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B3E22-6E1B-80BA-1D9C-CEE2B56F2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3FB24-B73A-43D4-A369-29E2781AB784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79C4-307D-5AB8-F6F7-D4DFB877F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B827-12AB-080E-BE2F-3FD2A2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A60CD-FE7B-4115-BE07-1693702E3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4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beard&#10;&#10;Description automatically generated">
            <a:extLst>
              <a:ext uri="{FF2B5EF4-FFF2-40B4-BE49-F238E27FC236}">
                <a16:creationId xmlns:a16="http://schemas.microsoft.com/office/drawing/2014/main" id="{C296DEAE-6B54-00AC-521A-6711D2637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4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198CC-B536-3719-6AF5-27A3CB9D3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D52F21-5487-9C69-62AD-2635501FF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21801-1689-2052-5592-93B22D98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D5221B-6336-B797-AD51-0589AB856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A37E4-1289-2A4B-26A7-38C5AE9B2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A34DE0-D1E8-1D45-68C4-FBDE4598A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3239E-365C-B271-AC70-5DE51C7D3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02956-D213-14E1-3B94-477DDDE9D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F69CB-0B72-E28C-1F61-4CAB66703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0DC6C-C87A-C53C-22B2-B8333EA23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1B8DC-24FB-9240-6DC6-B132AD94E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beard&#10;&#10;Description automatically generated">
            <a:extLst>
              <a:ext uri="{FF2B5EF4-FFF2-40B4-BE49-F238E27FC236}">
                <a16:creationId xmlns:a16="http://schemas.microsoft.com/office/drawing/2014/main" id="{BE5FAE2F-F12F-EA52-6A55-8DC1F2CBF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2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89EAF-0EDF-26B8-1B82-612A8886A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BC3EF6-3A2A-FAC8-5505-5FC22E160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6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137C2-45F4-29D3-DC01-D3B784E8E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96D6E0-A7A8-807F-CD23-297ADCFF8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8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9B921-0251-D5D0-508B-DD1042F98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05B876-847D-584D-AF9A-7319BFEF4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4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7301-0900-4693-9714-73FB10930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7D18EA-B0F1-B1FC-7825-20106CF2A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290B-50EB-6E49-E582-00AAB9410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2969E-EB6B-5E31-E122-729B23924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2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70D6C-D6F9-1D67-513D-7BB07C58F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721D0C-F59F-54CB-63D2-7BFEC5891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1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B783B-2615-96C6-3E0B-DFBD682F0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B0C1FE-FE36-359F-6382-B953906EF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04FC0-4A8F-1498-4621-53D60A88E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BCE0A-0CC6-F914-FB93-4C85B7E93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1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2025-01-27T16:45:39Z</dcterms:created>
  <dcterms:modified xsi:type="dcterms:W3CDTF">2025-01-27T16:48:46Z</dcterms:modified>
</cp:coreProperties>
</file>