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28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E7B22-0E12-AAD9-7D0F-DE9F51791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9822A3-9C1F-7F53-8210-7B1D32B03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87179-9EF8-CBB3-2F1A-AF8D4EF61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E7DB-A8FE-4965-897A-6D84077F3575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C34E4-53AC-0B10-D46C-DE70637E0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3EC2E-80C3-22A1-A9E5-95DFF364C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74DC-8A39-4943-96BE-0AE3BD780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17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F6FFE-B6AF-C276-0621-8AD8F29D6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090E0-40C2-7F14-D2C5-DCF080376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9A578-7D09-A781-E6D0-B2BBFC109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E7DB-A8FE-4965-897A-6D84077F3575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F8353-D7D9-506D-E037-C69166405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7B23F-8FFE-E3F0-718D-3FDF872D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74DC-8A39-4943-96BE-0AE3BD780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74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B18079-8783-BF97-6C8D-7048A475B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190904-EDB9-F883-5D5B-2633AA13F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F15A-D968-7F47-9388-B1888F384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E7DB-A8FE-4965-897A-6D84077F3575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78136-0292-D583-38C8-C0003468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FBF45-7053-8D14-F3F6-51F20E987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74DC-8A39-4943-96BE-0AE3BD780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21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6C77E-534C-E066-BA1E-7F39EC6E5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E13A0-AB8D-9AEF-D5B2-E0CDC7F06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D075-E3C8-5CFB-C6FB-0863DE24D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E7DB-A8FE-4965-897A-6D84077F3575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37896-B0E4-6318-48EB-0911CEE36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D1F53-5D78-FD01-324D-90A23BB8B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74DC-8A39-4943-96BE-0AE3BD780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3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D413D-A981-101A-C5A2-1352132BE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BD7E1-FF39-3A78-85B6-86351022D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02DD8-E5A8-F678-8564-3996D77F3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E7DB-A8FE-4965-897A-6D84077F3575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B997C-47FD-8A91-13D0-E341B4D39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E4090-619B-30AA-9FD0-FD7CF5CED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74DC-8A39-4943-96BE-0AE3BD780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28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FA362-845E-0E11-F4DA-7D7F95709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AFDF9-3C7A-BFCB-7CA7-816F640AD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8CEB12-A046-64EF-1706-5C116BFD0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2079D-C8CB-4BEA-FDD1-2313101C8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E7DB-A8FE-4965-897A-6D84077F3575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B8160-419C-DD90-278F-5A306384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5FB43-5A28-BEA4-8FDB-CF9917F6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74DC-8A39-4943-96BE-0AE3BD780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15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0FE4E-F364-17BB-4047-BEB06D079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A1CEC-3237-C48A-A74B-7E8A84E4C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6A540A-D330-D0C2-5437-FE6ABDC6D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029FD6-76C6-3768-B13D-D744F0828C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1202AD-BC3E-748F-27A5-98F3EC6F66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01329A-19D0-E637-5BD2-4F8779295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E7DB-A8FE-4965-897A-6D84077F3575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BC8094-7E15-7741-9FE8-DE9BA0213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9FCB76-8AD3-D851-EBA6-7A992C79E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74DC-8A39-4943-96BE-0AE3BD780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22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4C263-5568-6449-081C-C14D147B0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D2B09-9C7E-F895-5709-F0DFFED0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E7DB-A8FE-4965-897A-6D84077F3575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7BDD5-4AE3-11AE-24C9-D9408DF52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6742B-4985-F893-DEF7-AB868E860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74DC-8A39-4943-96BE-0AE3BD780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8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255EF-2D3A-2D13-05AC-06B68E9A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E7DB-A8FE-4965-897A-6D84077F3575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C7C690-C09A-20E5-B4A4-E4DE7096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47BCD-8F9C-C2A5-988E-553CD9F25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74DC-8A39-4943-96BE-0AE3BD780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839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99CF0-9AE3-F987-93AC-1801C2A9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B693F-AA69-4872-0A4F-24B3FF304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26EE17-2270-72D8-DD98-F71FD152E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863F7-158A-B6FA-0F9D-80B1475EE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E7DB-A8FE-4965-897A-6D84077F3575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ED21A-26A7-F00A-E3E0-3632F047B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74BF5-3B32-FE1B-8290-5A80CF8EC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74DC-8A39-4943-96BE-0AE3BD780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12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8CCF7-8260-44D1-D258-9CB670147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B111DD-C61C-40E5-97F3-EF02FA4E6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607B7-F4A0-0D4A-4478-BA5773D7D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334CB-E669-FF54-01C3-35E20AF27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E7DB-A8FE-4965-897A-6D84077F3575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A0A92F-51B9-0951-8DF7-A289A5FF7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CF9AA8-3E8A-B4D3-3DE3-AAF205EFE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74DC-8A39-4943-96BE-0AE3BD780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74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65B1B6-1772-2D75-0B91-9FA0ED75F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87A8F-9A56-9DC6-DECD-AB0C9CD6D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FC7EA-E789-B6B6-A551-0A10D5C8E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9CE7DB-A8FE-4965-897A-6D84077F3575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E4576-F462-849C-AF7B-4F7F89EE5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B6CA-30C6-1716-765E-48BFE7A87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FB74DC-8A39-4943-96BE-0AE3BD780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06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erson's hands&#10;&#10;AI-generated content may be incorrect.">
            <a:extLst>
              <a:ext uri="{FF2B5EF4-FFF2-40B4-BE49-F238E27FC236}">
                <a16:creationId xmlns:a16="http://schemas.microsoft.com/office/drawing/2014/main" id="{A3356604-9620-1F01-2A9E-735411B3E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77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DAF20-02FA-6EF3-26D5-78FDE6CCE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C534C2-2EBF-98CA-B066-86D206EA2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89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4A8AB-0DE0-032D-A2C3-42C1F53DA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3BC75F-9330-253D-00C3-BC4E5356B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94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2DC20-5E11-F0BC-F967-272523CDA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26BCBB-D7F9-A58E-F896-8A759B4FA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77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6FB28-51C6-FEE8-00BC-C51C72A90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FB5619-8A27-ED08-68B9-50E208CA6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68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77B2E-919F-E093-299C-3F22782CC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erson's hands&#10;&#10;AI-generated content may be incorrect.">
            <a:extLst>
              <a:ext uri="{FF2B5EF4-FFF2-40B4-BE49-F238E27FC236}">
                <a16:creationId xmlns:a16="http://schemas.microsoft.com/office/drawing/2014/main" id="{51964860-CA21-9590-F108-8833CB68E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35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0761A-8DED-3F5A-A263-4FE0CBE23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F7BBB9-8107-FF6D-E028-75C093B17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37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79221-FF8D-F60F-A1AF-70D454932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7F7656-88E7-8F0C-3C74-FEFFCD6B0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16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B18A1-72C9-E8F8-C996-3B4E07325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A20538-D3D3-7FB6-772F-049BF61A0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06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15D5C-28FA-C089-5A1F-DE0E146A2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B0A0AE-D2A4-6BD3-3FE6-0D4A3B055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1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EEFB9-7323-8CE4-BFB5-7C3DF439B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4FC4F7-78AF-A53D-E317-0DEA1C41E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15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7CF2E-56FD-7ECB-7D45-A77A0219C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7E779C-90DF-9B49-0AB3-6C081918B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32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D2598-766C-C125-4DCC-107B84CD9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428B8-7D19-FE24-C877-FD8FB77C7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24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79A5F-B86F-947A-A1E7-74AEFE894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7A1550-0695-A3EF-5336-7E7816E0F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60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Craig Gelling</dc:creator>
  <cp:lastModifiedBy>Craig Gelling</cp:lastModifiedBy>
  <cp:revision>1</cp:revision>
  <dcterms:created xsi:type="dcterms:W3CDTF">2025-03-05T02:09:45Z</dcterms:created>
  <dcterms:modified xsi:type="dcterms:W3CDTF">2025-03-05T02:13:12Z</dcterms:modified>
</cp:coreProperties>
</file>