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D649-C12C-898C-AF70-C114775DD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251EBA-127E-A419-E926-902A657D6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3658-0C7F-6467-83AB-4B386D26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3CC0-85DA-419F-AF54-A20AB92C441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75D27-F959-560B-E5D3-242C05559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22FC4-E2B0-BF21-A3CF-CDD50D0B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9C59-877E-4008-93A4-FED451F07D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00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165E2-BEA4-BA78-8339-94D81D59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32138-7DBC-F5F4-AFD2-0A453EAF2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AA800-948C-2DB0-A7AE-675535816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3CC0-85DA-419F-AF54-A20AB92C441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BE5BE-382E-27C8-3279-261B913E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AE516-ED13-4CF8-0C2F-C9C534A5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9C59-877E-4008-93A4-FED451F07D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05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DC5B9E-A16A-8DDB-1BAA-31FBAE261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3E85C-0F3F-732B-1EB6-32A6DDA7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901A4-33EF-1E41-EB35-C29BC32D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3CC0-85DA-419F-AF54-A20AB92C441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5671-50D2-8482-D864-F79D2E13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1CA0C-355E-B00C-2016-63220FC2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9C59-877E-4008-93A4-FED451F07D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97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338E-AF21-1FC5-37DD-C34CC80B8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6FEC2-5547-709F-F13D-C391940C2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E5BB3-5E5C-0E3A-9DE9-D4B87D0F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3CC0-85DA-419F-AF54-A20AB92C441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DAF0F-CD44-768E-7AE4-A3195801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D4792-0A0F-B036-7E79-09E9EFC8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9C59-877E-4008-93A4-FED451F07D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2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FAE2-240B-29B4-C474-E3DD16A5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549CB-F202-2E1A-7DC0-C430E37F3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871BF-C755-D43C-F7E2-C7CDD06EE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3CC0-85DA-419F-AF54-A20AB92C441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8A78C-C834-F84C-2941-854FE837D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187D4-A48F-0A75-7418-5420B72BC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9C59-877E-4008-93A4-FED451F07D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8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B9118-D724-7740-DB0E-A84FD885C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B8F6D-71FE-4ABB-B7AE-6D91ECAEC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019A3-FD3D-5853-303A-9BCC4265A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41190-6A5B-3C9A-9815-C3840122F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3CC0-85DA-419F-AF54-A20AB92C441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29EC4-1C59-FF92-B812-55EE04D7D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E1918-2E8F-3454-7428-8A7DE94B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9C59-877E-4008-93A4-FED451F07D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27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7BD30-97DB-24B7-3CCE-4BB227C9C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FF388-E881-BF94-4886-8E50458C4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A21A46-6AB1-2DC6-ED78-F368BD496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3C647-316D-88F1-2EF2-4E18418AB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1F4F3-1661-15AC-EC78-31D396C9B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F51534-CDF7-06F4-508B-56A2105B4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3CC0-85DA-419F-AF54-A20AB92C441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AA720C-C967-2D01-9102-BF3286B99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34ACC3-7CAD-E84B-6226-586F7117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9C59-877E-4008-93A4-FED451F07D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26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5B53-D922-8FD0-AD08-D8A38834C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8917C0-2E10-39F9-73F4-243383C1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3CC0-85DA-419F-AF54-A20AB92C441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5C6E25-1BAA-05BF-5320-335623EC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AC3AB-073B-5EC2-EFAC-CFBF9FEB7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9C59-877E-4008-93A4-FED451F07D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14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33259-877F-20A2-4122-68A67E594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3CC0-85DA-419F-AF54-A20AB92C441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169DE-D255-F527-5DB3-2BB8C3EC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42194-E299-C204-31EE-F53018FE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9C59-877E-4008-93A4-FED451F07D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1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A1D2-1042-6CF5-9F27-1AC1B73BB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68483-E7DB-C0FE-D30D-9159672F1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A03BF-CA0B-7789-CFB5-F703F481D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8035A-AD51-3042-1BB8-F65ADD7D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3CC0-85DA-419F-AF54-A20AB92C441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19DB-EC6E-2E15-7DB9-3022B6AD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A33F8-D77D-A422-D289-C1863162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9C59-877E-4008-93A4-FED451F07D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69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A75E-6275-B206-D98C-3BCD68DA5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91E752-D15C-6948-60D8-55DDBA7D6C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A34EC-D35E-4CE3-134D-5F1E5766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CC992-9161-506A-572C-FDFB3BDDE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3CC0-85DA-419F-AF54-A20AB92C441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357EE-CD5E-A4AB-4AAB-09CD8B29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7C0FA-E62F-23EA-31EF-091E4F81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B9C59-877E-4008-93A4-FED451F07D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5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ADEE6-D063-8F48-BD21-B7378A48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2156A-45EE-49C0-6617-293214331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32306-F50F-FA7D-A2D0-532F6322A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333CC0-85DA-419F-AF54-A20AB92C4414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DE37C-75C2-6883-4A23-8A74A7C89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28D44-EC79-FA85-D1CC-1DD9D8DF2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5B9C59-877E-4008-93A4-FED451F07D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68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AF368-748A-CB2B-26B8-C555305D8E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2A8F53-13BA-A30D-D98D-5D06BF8CD6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older people laughing&#10;&#10;AI-generated content may be incorrect.">
            <a:extLst>
              <a:ext uri="{FF2B5EF4-FFF2-40B4-BE49-F238E27FC236}">
                <a16:creationId xmlns:a16="http://schemas.microsoft.com/office/drawing/2014/main" id="{923913C0-4F55-ACB6-FBC0-80F1E99DE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0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2FBD9-6A9B-0C54-DA5B-F4FAA8AEF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F066-F688-C5E0-28D7-D29612A1CF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C713E8-5959-A168-8C72-F0366DDAED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7976AC-6D0C-01AF-6C75-88D16BA13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22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BBE02-423E-E2C1-50E5-DA508269F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3BD7-55F9-4029-7BFC-516E269279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F6C26-B24B-9A5E-22C0-68C95FB530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84493-1B2C-D5FD-3D9B-2489F479B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28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5030C-83AF-73EE-EA64-499089293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16F6D-0CC9-2028-FF3D-B4571A6FD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3895CD-656F-80A7-B8E3-FC0E648338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E07B7-5E53-9666-940B-A3CFE6BBF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63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B2DED-50F3-CDF8-02C5-DDE69876B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BD6F-6CA2-4812-08F0-AA56A759F4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9C5A15-596F-99CB-0F78-1D64A61DCF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CD438-5A8F-37DD-2489-C2C372CC7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38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7829E-EABF-B57F-64CD-3AAE5D8B0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D473B-7BC2-0164-CF6F-499DCC95AD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AA086-3BEF-2700-4723-C5CAB6EFDD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1CEAD-0ACC-9FA9-83B3-2A84A5BD5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6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76776-A84E-6BF9-B577-8F38557A3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25C8B-9F4B-D6D7-4258-3345B24246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3BB53A-5989-FC71-AF1C-A687AFBB80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061A3-8AFB-3472-8AE5-284D71FAE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78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48BFF-6442-6543-507D-CCA11BC92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AEFB-E4D1-798C-DDD0-E1948584B7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91829-ADF1-748C-C507-15ACFE8559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E7FEC-4B33-2545-C0F1-7F64E920C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14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A6F0D-BA05-1B04-2CCF-DC321B7BB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98B9-1E2A-A408-A922-5F4092EF7C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13A4E6-9135-D891-482D-0B6ECCE63A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7F65A-3E5B-59A1-8792-11300542F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04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48A9C-2FDA-EDEE-582D-1CBC4150B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C5E92-5AB7-AA3F-376F-4F4599A62C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0459E-6F8E-9CD1-2DE6-9371C8700E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01C26-04E5-BBC2-BE4A-5EA7669A1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1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Craig Gelling</dc:creator>
  <cp:lastModifiedBy>Craig Gelling</cp:lastModifiedBy>
  <cp:revision>1</cp:revision>
  <dcterms:created xsi:type="dcterms:W3CDTF">2025-05-02T22:04:49Z</dcterms:created>
  <dcterms:modified xsi:type="dcterms:W3CDTF">2025-05-02T22:08:50Z</dcterms:modified>
</cp:coreProperties>
</file>