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83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94C1-B5CF-0A9F-1B2C-86C443528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9C544-22F0-97A1-EC14-71CFE2E97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B708C-4E63-C9BA-6BD8-7AC2CAE0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E01CF-84E5-36EC-2E6A-FB8F9A62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C784-7844-69B1-2A4D-51E1ABB3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41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BCA1F-0FCD-EFB9-A8BD-2F602C18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A42F9-83A9-D472-CC8A-9F38635EC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AEEC0-86F3-9D85-5877-279C80A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9CA42-3685-E3E5-D057-A43AE6018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D94D0-8AE2-2FBF-228C-D7623A23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85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D6BA-7564-39B3-52F5-97BFBFFB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4BC3A-1C8B-6F05-2C80-F6DE34865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C73FB-2274-F522-6609-E56434BFE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4C5A0-0390-3BFA-A787-B194BAD5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0FFA6-3AEC-39C0-638A-D1B0EE4E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61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709E-0085-0255-B068-03DAC5184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A4833-70DB-5E70-D83D-CC6E8EED4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0E6B1-42CD-0BE8-87BC-AD440636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4AA7F-5002-C07F-600F-935F726B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2EDE1C-4AB2-3522-450B-0BA260878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6F50E-F5C2-D624-9A1B-A93FBC83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1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F895C-C759-E203-118A-55468657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0FDBD-8464-7760-3AAE-C834D4D0B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C26D8-745A-5049-C6E7-B6C20E803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2C10D-8F7E-9F71-B2EE-1ACF848E8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A9A944-36F8-531A-067E-95F3FF3330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6928C2-B37A-48C5-21D1-F01C6F58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84722B-E5D3-BE9A-E277-98348F8D5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6E7C4-CE36-EAC5-BB5E-5DD15DD2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10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0A2E2-8906-87D9-5B7B-D8DDB8E65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6069F-7144-9C2D-E34C-41B6A223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8D26D-3165-F582-DE8D-659433E1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579C1-5BF5-8B81-6FAA-5DF1435D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24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492CC2-D097-8374-6187-84C4C7712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79DF0-1DF5-09AB-C4E3-D6A30A10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60618-2F19-AB19-704F-46B770AC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80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82C4-C0DE-A31E-2F3C-77BE10475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052D2-F80E-9288-499A-AB6C089AA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64C8-C3FC-03FC-90A9-A838F3D4D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BA1A1-36B1-AB77-6C10-F01120313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437036-03C1-B14E-05EA-884DFE8D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6D3F0-1F6D-F84A-3E21-A9481FC0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84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3128-3E0F-5511-C8ED-E3A24239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AF226F-490B-EE02-4286-8193E6D76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2269D-B1A2-EF56-A1EA-046163BB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798D7-E17A-7E0A-A282-B8176C7D9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DD3D4-F72B-A654-F96B-86C07E33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1E6B5-E7FB-0565-0E05-06882577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01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88623-25D5-FE58-8B7D-4BBCC99F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E099-2728-7F62-A528-67EB8E22A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E63CD-2AE4-5C5D-F3EE-D1CD1F107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A263C-040B-5176-0CC9-C30F1BB6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D476F-FBC1-84AB-92CD-EF945D1D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1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F3E1D7-C1D8-30B7-8405-36CC1C3C0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3329E-1F79-53A5-F38D-82C341C19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71BA1-307D-E22A-CC58-14CDB268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F71F9-D8B8-81A2-05D5-3804394F2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BBC22-8720-0B80-5B4E-5F237712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6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51C2F1-4157-B357-BF13-B6344716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E8553-72AA-8406-BCB7-F619EF392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256C4-A8D4-AFAA-9F58-C2B45E87B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BEF969-F364-4A32-AA51-E935C5E989B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ADEF6-9ACA-DBC2-6CBC-87FB50F2A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77CD-D3A0-6520-2659-228882831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61ED3-DBFC-4A9A-9E21-1F8ABDCD3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41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15AC-DDF0-E5A4-7BAF-25925663A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8FDB6-CD1E-DAAB-CC09-B90AAB9FCA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479C4-55D7-D928-D964-46FCB6F2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8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58BBE-6A93-709A-8E5D-0012A8076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5CC02-A118-CC40-ED38-58144D96A0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1010E-5B12-AFCC-37B7-AF54D2F7B8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63CADB-DC10-3FBF-8259-BA1A60A4A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4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E4C13-631E-0991-0396-D19C30248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EFBF-F1CE-9BF3-A4CF-D0514FAD6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A94C3-8F05-C970-F5FB-F41729914C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AC3356-CF84-123F-E274-CD2C61E42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898F5-4FF8-ADD3-2DD2-3274CD088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CA249-FD18-BE0E-BE09-F36F232B2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A5AC6-F2DC-71C5-F0E0-FFFB875E46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296E0-C3FA-03EA-6EEF-6508886D9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4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B2B70-0F5C-F721-BBD8-E23934A15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F7F42-57C5-A7E9-DD2A-6DDBE63D5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2F67D-AF3E-8956-2EDF-B2CDDB05F3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DB2541-DE3A-D9EA-AAEF-D6E4A10A7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3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D8850-F92C-C929-CE74-09E3FF48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F5E31-2A8C-CDE2-0B4D-E356AF2EA6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4E8C6-BF6C-6734-2485-B2D9A11B8D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B246D-9407-EC77-F842-945834F6F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6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4AC18-47F5-2464-4F26-E93361172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43630-B8F2-FCEB-3874-ABFE3369E9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2F143-3127-ADC9-76AF-A35CA6A82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F9DB40-69E5-D5B7-A1BA-F397B289B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13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6C373-9AD3-687F-813F-D9083308B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66797-5015-FE32-BF26-9A78E0C521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FEB45-B3C7-37FF-E67C-B4A7FE7595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12275D-4DC4-3662-DF64-E50261DD8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50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FEE0-3AE6-F1D7-775C-5E864DC28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E887F-1DEE-1ACB-D9FE-7DD9F8C4B9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227A4-BA67-714B-D3B5-BCDE63ADD9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DCBC0-B237-80C8-51BF-8440FCA6E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89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2025-09-03T10:41:02Z</dcterms:created>
  <dcterms:modified xsi:type="dcterms:W3CDTF">2025-09-03T10:43:33Z</dcterms:modified>
</cp:coreProperties>
</file>