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9E19-E166-7AEB-2088-2D8C5FF34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2D228-7C6C-345E-4053-C94A4F67F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A2630-3A33-6FBC-C54B-F3D613CB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1CBA1-38B3-A97F-0130-E5A3C1F7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523D-6260-6CF2-8B86-A123F55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2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F2C0-E65B-E76A-CBC8-E867B669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F9C89-CB55-D855-7C92-34613214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B2E74-B480-0006-4284-A2C6D760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5CC84-9E21-D82A-2761-226FE348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5602-6B8B-8D06-864C-CD1145A7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BDE7F-CDA1-B4A0-B89F-6F3B9567D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75D9A-D0CF-294C-AA8E-AE5F9BF3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B40A-EA45-0734-E937-833F9BA7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EED46-77DF-1716-BBA2-C486D2DB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D5B80-D182-1AF5-74C4-C0991D47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3D66-D05E-45F9-24AE-1466BA8E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895C3-5804-E9E2-32E5-219F8976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F2E91-5386-6780-2AF0-7EB95ED6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1292F-136B-4BD5-DEF4-7CB4DACB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5E3B-9690-D4EB-3571-32640FA0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00C9-6920-14E9-1D96-9952D524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F478-803A-7002-E2C4-A18E0DC4A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4EDF2-CB00-8A35-E649-BDE678EC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BC2A-C33A-66AE-8517-7A9566A8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DD59-EA13-66BC-DE73-9352C10E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9A91-06CC-AB5C-B8B8-0538F4DE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BC9F-B46E-6A75-8DEC-EDF1B871F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343FA-81E0-E036-B520-574D52B96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F28A5-6911-1C1F-ED7F-7E67FC87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0266-80F8-F463-10BF-A130C24C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B7E50-365B-69E6-3059-442F6099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4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E716-8231-02A5-7ADF-6FE3CD27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5297B-2A10-7365-6076-E25A2F67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D597C-7BE8-15E2-6528-5416AF62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7F2DC-9DEB-38CC-DA69-7042E4078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CE1C1-B1AD-B905-D1A5-FEB37BB8C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1EAD6-C8D1-CBD3-AFB7-5F98429E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9ED52-90F9-A047-8CC7-4AF4CFCD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BC3D3-62CE-DED7-CFEC-FDB285C3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3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B07-FBFA-E236-2F2A-C2C1E729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61C60-EB9B-4ECB-6479-31BBE958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9B791-34A8-F546-D581-BB918A40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E4C63-D450-0C04-4A27-5D50AEC1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1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31F3C-9D13-83A3-A6B7-C614E229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83621-0C01-3367-4151-FBD437D5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7A918-B298-3C96-C0FB-BCF3E76D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FAB5-EB69-C9FB-7563-8702264A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45F3-E5C5-524D-BAC4-53920A37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75659-6DB7-2B7A-F614-124BAFED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FBB81-6B2A-5C70-3619-5CF81860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AF00D-D4D7-6416-DDC3-081C5820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B5CB8-D7A6-5363-1384-EF35677A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9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C964-0537-D431-B97A-A03E160B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F727D-F660-A216-FAFC-E4C9030C9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BCE5A-5FD9-8C25-2247-AF888E83B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198F-D3F7-23C8-BFFB-4F18390E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9EE49-2F5D-E220-8A37-5136024B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DBD37-ED80-0B20-EB6B-39ED7AA3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8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C58C8-76C1-2C18-44FA-7C4C478E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69C3-BC1E-8B85-7BCD-A3B3B0A50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31C0-FC32-E0C4-1AE6-BEBED92C2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AD189B-6DA1-489A-B9C6-5A5EF3A1A19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C19CC-0685-1F5C-78B6-CE3F3CCE5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8AB9-053F-BB0A-F93D-C3CC44E76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4CC50-4ED7-42D1-AFAC-B504762D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AI-generated content may be incorrect.">
            <a:extLst>
              <a:ext uri="{FF2B5EF4-FFF2-40B4-BE49-F238E27FC236}">
                <a16:creationId xmlns:a16="http://schemas.microsoft.com/office/drawing/2014/main" id="{B9E1BDD8-3CA9-F233-EB1D-8B8E6FA6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D71B8-4418-95C9-B90B-1B5C8A82F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AI-generated content may be incorrect.">
            <a:extLst>
              <a:ext uri="{FF2B5EF4-FFF2-40B4-BE49-F238E27FC236}">
                <a16:creationId xmlns:a16="http://schemas.microsoft.com/office/drawing/2014/main" id="{1E383304-9FA6-3727-4D53-0BFF1641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83E63-4F68-1E49-7DD2-AF8D57C4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605E0-B7E7-439A-7B99-E2B76104A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3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60876-17D7-7020-9285-8E51D6AED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6A1DC-3E60-ACA0-907F-D338DF60E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E95DB-9328-BD21-7A9F-62C5DE3F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A92DE-F9EE-59EE-A758-ACB054D4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5ECF-3EBF-FE6E-8481-B4290762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6F0A8-1265-4C2A-B482-2AF1EE51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1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C8A6B-1905-6383-5B2F-3227D7791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8F933-ADC2-E8C5-5640-0C8404CB9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1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6A4C3-EDAB-327B-FA32-B9B5DC83C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59174-89E6-7EDB-9126-0A9117DA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5AB1-9435-DCCA-EBE3-5BDB04DB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39626-BF5D-EA09-4031-C4B1D70E8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5F93B-6C54-105B-82BD-A7F4FE4F4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7D11D-DE83-8689-FA11-F3DC989CE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2025-02-12T23:13:59Z</dcterms:created>
  <dcterms:modified xsi:type="dcterms:W3CDTF">2025-02-12T23:17:22Z</dcterms:modified>
</cp:coreProperties>
</file>