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090B-FCF4-E90A-FB36-0AD415BB4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4163C-915D-2068-8B93-99451F4E9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F4637-2DBB-F4CA-1CE1-C8779EDF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D4E4-2424-450D-94F2-C735E940A3A5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2E3AA-AB88-8416-46EC-62C62F80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38ECB-5EA3-5311-786F-BA5E2C8CE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3CC5-520C-4CB1-95C0-97D8CDA36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68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847E-4DF8-7793-2898-A74FD73E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65B86-39AD-1A32-982B-93AF6F123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93134-87B1-510D-909F-77672A60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D4E4-2424-450D-94F2-C735E940A3A5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3267F-398F-22B7-E512-1EAD20A8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7D242-9ADF-4321-C2B2-395013F8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3CC5-520C-4CB1-95C0-97D8CDA36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86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F4FB7C-D139-E343-7C88-A99D3D484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E68D0-A61A-DD93-C0A3-5968EDF02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ED194-A484-D4E9-D072-A26916DA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D4E4-2424-450D-94F2-C735E940A3A5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4125B-1B44-3FCA-A73B-7BA4291D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A231B-A85F-D670-FDB2-792D41BF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3CC5-520C-4CB1-95C0-97D8CDA36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6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F36F-84FB-5B03-2C5A-CABE5D3A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54FEB-8FB6-0C62-3476-CF7DB799D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2CCB8-090D-89D5-B0DD-CA6096DBE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D4E4-2424-450D-94F2-C735E940A3A5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E35E3-36C4-80D0-B847-58252126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5E8DA-9985-9D24-44AB-101DFC3F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3CC5-520C-4CB1-95C0-97D8CDA36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75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4494-87FA-B48B-0E46-17A53DE08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F4741-1D88-35CA-F0D1-0BD724C1C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B85B2-013C-6AB5-7C88-EBC8C886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D4E4-2424-450D-94F2-C735E940A3A5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D9A97-1BCA-3BEC-5384-07F36BE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39941-A343-B5D6-C03D-903F22E3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3CC5-520C-4CB1-95C0-97D8CDA36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11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7A1C-8CE0-93C8-3A85-68C5F2494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DDA36-8A16-31DD-5073-C6BE46651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A3201-6D58-EAEE-849E-80EEE3E7E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6A7BE-BE76-3B6F-85C6-0FBC2FF9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D4E4-2424-450D-94F2-C735E940A3A5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FCA68-A707-BFAD-F7EB-82240431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AD4BA-78CE-3ACD-2F13-DCCBE97FE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3CC5-520C-4CB1-95C0-97D8CDA36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9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EF7CC-1B1B-2196-5B06-A8436170A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3FD15-8A82-E7F6-A8F7-6CCEADE34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31A4C-C164-C46D-FED0-1901DCAED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944763-5570-2C7A-92B2-6627DCD97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25E6C-780F-71B8-F24E-CB7860B2A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28DD6E-8489-6AA4-BE81-2DF29CC7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D4E4-2424-450D-94F2-C735E940A3A5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210858-FF16-06FC-AA4B-7554803B6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AD0711-1497-8414-B462-7D00A8F5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3CC5-520C-4CB1-95C0-97D8CDA36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5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5E6CA-8746-23B8-5D00-0D922D1C9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3B916C-E5A5-2F76-FDE5-1CF666747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D4E4-2424-450D-94F2-C735E940A3A5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81DC-3DF0-6902-8A9B-A4A75F4E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5AD16-4D27-1745-778B-9B96A81D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3CC5-520C-4CB1-95C0-97D8CDA36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49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F2C7CF-8F7C-DB08-8A52-2BF46C8BC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D4E4-2424-450D-94F2-C735E940A3A5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86844-8CE8-6B08-972D-CE61FE76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12BAE-BE4A-56A3-E646-43133334B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3CC5-520C-4CB1-95C0-97D8CDA36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32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C0837-A6B2-CA4A-430C-9F930282B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592C4-EB4D-D8C7-2438-0D7B38A97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E6DBB-6F49-10FB-7B3D-9E487174C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180E4-B61E-7A7F-F5C8-01B57F3C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D4E4-2424-450D-94F2-C735E940A3A5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7B47E-4108-C7C5-F0E6-CD12DEDD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F04D2-EBA6-31F9-9382-03CAA1A9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3CC5-520C-4CB1-95C0-97D8CDA36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7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F975-8DAC-3735-AF8E-64101FEB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65B665-92A6-42CF-2B64-4CE284D79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2FB3B-9A4D-5682-56F3-19605F695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40D21-17D4-2540-4C1C-151D7DA6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D4E4-2424-450D-94F2-C735E940A3A5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F59F5-6620-A963-9D65-45144A104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BF04B-E198-0CAD-18F1-315F3559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3CC5-520C-4CB1-95C0-97D8CDA36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2E844D-636E-5942-80F9-78138551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82680-8266-4BAA-A931-C2009C572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6BF58-3BDE-7DB1-DCEB-B1F616EE5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7FD4E4-2424-450D-94F2-C735E940A3A5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A2426-661F-3D75-5F08-CEACCD006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7E6A7-C88F-9F16-42D1-8E0A8091F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D93CC5-520C-4CB1-95C0-97D8CDA36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9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lack shirt&#10;&#10;Description automatically generated">
            <a:extLst>
              <a:ext uri="{FF2B5EF4-FFF2-40B4-BE49-F238E27FC236}">
                <a16:creationId xmlns:a16="http://schemas.microsoft.com/office/drawing/2014/main" id="{201CAE83-C792-65B2-B152-9BE75C5E4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12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DEBFC-3B37-F3E1-F381-B0ED7E2DB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lack shirt&#10;&#10;Description automatically generated">
            <a:extLst>
              <a:ext uri="{FF2B5EF4-FFF2-40B4-BE49-F238E27FC236}">
                <a16:creationId xmlns:a16="http://schemas.microsoft.com/office/drawing/2014/main" id="{48FB6D82-89F4-4ADB-3269-F1F46BA07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FAEFA-0316-49CE-52F7-4A30037DD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DFD0F-1CE6-A50F-A772-A4FE594C8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DE3C2-233F-2639-657A-EDD649F87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8F50C0-261F-A43E-01D4-A75AB03F2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6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61767-01D1-B4F8-3FDF-BB43E4792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B331F1-7324-7E62-25B7-3BE6CDB0F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8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7ECB1-2BC8-D9AB-7BBE-D02C2E474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DB940A-0BC6-19DA-478E-211BBF6A4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28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10D4F-F935-4D7B-5199-E37FE6332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ECAE0F-5A79-D608-3C2A-B32C1F26F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11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6FAB3-6417-D15E-4409-315BC9C85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059FF3-7CB4-0BBF-ADDE-C9E908CBA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3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DCEBB-3E56-E986-B277-E5F0BB304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77698-5CBF-F9AD-931E-E6E28A214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4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E39F3-1169-9628-211D-8677BCE5B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BAE267-B3BC-BBE1-6B4D-9A4C57A9D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73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Gelling</dc:creator>
  <cp:lastModifiedBy>Craig Gelling</cp:lastModifiedBy>
  <cp:revision>1</cp:revision>
  <dcterms:created xsi:type="dcterms:W3CDTF">2025-01-28T21:24:30Z</dcterms:created>
  <dcterms:modified xsi:type="dcterms:W3CDTF">2025-01-28T21:27:05Z</dcterms:modified>
</cp:coreProperties>
</file>